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0" r:id="rId4"/>
    <p:sldId id="296" r:id="rId5"/>
    <p:sldId id="295" r:id="rId6"/>
    <p:sldId id="258" r:id="rId7"/>
    <p:sldId id="292" r:id="rId8"/>
    <p:sldId id="293" r:id="rId9"/>
    <p:sldId id="294" r:id="rId10"/>
    <p:sldId id="297" r:id="rId11"/>
    <p:sldId id="291" r:id="rId12"/>
    <p:sldId id="269" r:id="rId13"/>
  </p:sldIdLst>
  <p:sldSz cx="9144000" cy="6858000" type="screen4x3"/>
  <p:notesSz cx="6889750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3A4"/>
    <a:srgbClr val="008000"/>
    <a:srgbClr val="009900"/>
    <a:srgbClr val="CC00FF"/>
    <a:srgbClr val="FF9933"/>
    <a:srgbClr val="FFCC00"/>
    <a:srgbClr val="0000FF"/>
    <a:srgbClr val="B00000"/>
    <a:srgbClr val="F75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38" autoAdjust="0"/>
  </p:normalViewPr>
  <p:slideViewPr>
    <p:cSldViewPr>
      <p:cViewPr>
        <p:scale>
          <a:sx n="80" d="100"/>
          <a:sy n="80" d="100"/>
        </p:scale>
        <p:origin x="-13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6E53A-A145-4F94-8739-D748221E959E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2380A06-8C13-4B58-A982-089BFD2B50CC}">
      <dgm:prSet phldrT="[ข้อความ]" custT="1"/>
      <dgm:spPr/>
      <dgm:t>
        <a:bodyPr/>
        <a:lstStyle/>
        <a:p>
          <a:r>
            <a:rPr lang="th-TH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ส่วนที่ 1</a:t>
          </a:r>
          <a:endParaRPr lang="th-TH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33628DE-BC34-4E2A-AD4A-1833C9226405}" type="parTrans" cxnId="{8A788435-789C-456F-8AF9-B3B9E7C228FE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C4E129-3F3B-4B74-8706-6CBDC143ACD5}" type="sibTrans" cxnId="{8A788435-789C-456F-8AF9-B3B9E7C228FE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61AB1D-F7D0-46CB-82B7-7E08E39D2FAD}">
      <dgm:prSet phldrT="[ข้อความ]" custT="1"/>
      <dgm:spPr/>
      <dgm:t>
        <a:bodyPr/>
        <a:lstStyle/>
        <a:p>
          <a:r>
            <a:rPr lang="th-TH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การรับเรื่อง</a:t>
          </a:r>
          <a:endParaRPr lang="th-TH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494EA5E-B6F8-4207-81A4-32B2DFC94DF1}" type="parTrans" cxnId="{18DA06E2-603E-43F8-BA72-CD9A29B3D589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81D82BD-D348-49C9-80B8-475255F75882}" type="sibTrans" cxnId="{18DA06E2-603E-43F8-BA72-CD9A29B3D589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A640143-0D7F-4112-B6BD-F2962D11BDC2}">
      <dgm:prSet phldrT="[ข้อความ]" custT="1"/>
      <dgm:spPr/>
      <dgm:t>
        <a:bodyPr/>
        <a:lstStyle/>
        <a:p>
          <a:r>
            <a:rPr lang="th-TH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การรายงานการติดตามผล</a:t>
          </a:r>
          <a:endParaRPr lang="th-TH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E9F85AA-9B20-42DF-9EFF-7EE3E180180C}" type="parTrans" cxnId="{B3AEBB58-4A44-4F87-BB4E-F53634E34A1F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EDFACD-E15B-4132-99A1-62844D3570A2}" type="sibTrans" cxnId="{B3AEBB58-4A44-4F87-BB4E-F53634E34A1F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B6F006-88C6-4B84-B9DA-21F422D74D6C}">
      <dgm:prSet phldrT="[ข้อความ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h-TH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การส่งรายงานประจำเดือน</a:t>
          </a:r>
          <a:endParaRPr lang="th-TH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F428245-E688-403B-B3D9-17D2432C9126}" type="parTrans" cxnId="{7101C11A-A7F5-4307-B3E3-121731DD3CFF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66F1C01-C83F-41B1-841D-721F5542F0E8}" type="sibTrans" cxnId="{7101C11A-A7F5-4307-B3E3-121731DD3CFF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9899AC5-C90F-4CD2-8EEE-8DC123FF7A91}" type="pres">
      <dgm:prSet presAssocID="{5196E53A-A145-4F94-8739-D748221E95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8C42845-0E6F-4855-A9CC-28EBCE1C442D}" type="pres">
      <dgm:prSet presAssocID="{62380A06-8C13-4B58-A982-089BFD2B50CC}" presName="centerShape" presStyleLbl="node0" presStyleIdx="0" presStyleCnt="1" custScaleX="134395" custScaleY="103437" custLinFactNeighborX="-3857" custLinFactNeighborY="-41510"/>
      <dgm:spPr/>
      <dgm:t>
        <a:bodyPr/>
        <a:lstStyle/>
        <a:p>
          <a:endParaRPr lang="th-TH"/>
        </a:p>
      </dgm:t>
    </dgm:pt>
    <dgm:pt modelId="{E588E35F-3A58-49B8-9E11-A1510ACEE888}" type="pres">
      <dgm:prSet presAssocID="{0494EA5E-B6F8-4207-81A4-32B2DFC94DF1}" presName="parTrans" presStyleLbl="sibTrans2D1" presStyleIdx="0" presStyleCnt="3"/>
      <dgm:spPr/>
      <dgm:t>
        <a:bodyPr/>
        <a:lstStyle/>
        <a:p>
          <a:endParaRPr lang="th-TH"/>
        </a:p>
      </dgm:t>
    </dgm:pt>
    <dgm:pt modelId="{F05B1B69-661C-420D-B59D-2BED23AF20D7}" type="pres">
      <dgm:prSet presAssocID="{0494EA5E-B6F8-4207-81A4-32B2DFC94DF1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84266D34-C53A-4BD4-B859-61286D270158}" type="pres">
      <dgm:prSet presAssocID="{5561AB1D-F7D0-46CB-82B7-7E08E39D2FAD}" presName="node" presStyleLbl="node1" presStyleIdx="0" presStyleCnt="3" custScaleX="120012" custScaleY="115968" custRadScaleRad="122509" custRadScaleInc="-1742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8F5D4A-97B2-4BAA-BC95-CF60AA94B645}" type="pres">
      <dgm:prSet presAssocID="{CE9F85AA-9B20-42DF-9EFF-7EE3E180180C}" presName="parTrans" presStyleLbl="sibTrans2D1" presStyleIdx="1" presStyleCnt="3"/>
      <dgm:spPr/>
      <dgm:t>
        <a:bodyPr/>
        <a:lstStyle/>
        <a:p>
          <a:endParaRPr lang="th-TH"/>
        </a:p>
      </dgm:t>
    </dgm:pt>
    <dgm:pt modelId="{86F88A53-DD39-4FBB-842F-5388594EC22A}" type="pres">
      <dgm:prSet presAssocID="{CE9F85AA-9B20-42DF-9EFF-7EE3E180180C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C876D083-4BA8-44AE-9148-DFF58CE3E0BB}" type="pres">
      <dgm:prSet presAssocID="{5A640143-0D7F-4112-B6BD-F2962D11BDC2}" presName="node" presStyleLbl="node1" presStyleIdx="1" presStyleCnt="3" custScaleX="127083" custScaleY="120373" custRadScaleRad="29863" custRadScaleInc="1028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3853E7-96D6-49CF-8A16-CCA121EB5B51}" type="pres">
      <dgm:prSet presAssocID="{DF428245-E688-403B-B3D9-17D2432C9126}" presName="parTrans" presStyleLbl="sibTrans2D1" presStyleIdx="2" presStyleCnt="3"/>
      <dgm:spPr/>
      <dgm:t>
        <a:bodyPr/>
        <a:lstStyle/>
        <a:p>
          <a:endParaRPr lang="th-TH"/>
        </a:p>
      </dgm:t>
    </dgm:pt>
    <dgm:pt modelId="{E80B6440-68AE-4942-B701-286D202B1831}" type="pres">
      <dgm:prSet presAssocID="{DF428245-E688-403B-B3D9-17D2432C9126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195CAAC6-4E39-4D03-AE1C-67867DEF8862}" type="pres">
      <dgm:prSet presAssocID="{07B6F006-88C6-4B84-B9DA-21F422D74D6C}" presName="node" presStyleLbl="node1" presStyleIdx="2" presStyleCnt="3" custScaleX="128553" custScaleY="123958" custRadScaleRad="120776" custRadScaleInc="-22510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615D378-E5DC-4DFC-95EC-F74EFEEAFEC2}" type="presOf" srcId="{0494EA5E-B6F8-4207-81A4-32B2DFC94DF1}" destId="{F05B1B69-661C-420D-B59D-2BED23AF20D7}" srcOrd="1" destOrd="0" presId="urn:microsoft.com/office/officeart/2005/8/layout/radial5"/>
    <dgm:cxn modelId="{0BFA84D5-2F76-410B-A3F8-FA4660DD4CBA}" type="presOf" srcId="{DF428245-E688-403B-B3D9-17D2432C9126}" destId="{CB3853E7-96D6-49CF-8A16-CCA121EB5B51}" srcOrd="0" destOrd="0" presId="urn:microsoft.com/office/officeart/2005/8/layout/radial5"/>
    <dgm:cxn modelId="{F09D3C81-CF30-46D2-A284-19819D572711}" type="presOf" srcId="{CE9F85AA-9B20-42DF-9EFF-7EE3E180180C}" destId="{86F88A53-DD39-4FBB-842F-5388594EC22A}" srcOrd="1" destOrd="0" presId="urn:microsoft.com/office/officeart/2005/8/layout/radial5"/>
    <dgm:cxn modelId="{B3AEBB58-4A44-4F87-BB4E-F53634E34A1F}" srcId="{62380A06-8C13-4B58-A982-089BFD2B50CC}" destId="{5A640143-0D7F-4112-B6BD-F2962D11BDC2}" srcOrd="1" destOrd="0" parTransId="{CE9F85AA-9B20-42DF-9EFF-7EE3E180180C}" sibTransId="{9EEDFACD-E15B-4132-99A1-62844D3570A2}"/>
    <dgm:cxn modelId="{245FBA78-7BE2-4C13-A82E-BFEF2122C29E}" type="presOf" srcId="{CE9F85AA-9B20-42DF-9EFF-7EE3E180180C}" destId="{C28F5D4A-97B2-4BAA-BC95-CF60AA94B645}" srcOrd="0" destOrd="0" presId="urn:microsoft.com/office/officeart/2005/8/layout/radial5"/>
    <dgm:cxn modelId="{EAA9B749-ADB3-4866-9FEA-3DA32A52A749}" type="presOf" srcId="{0494EA5E-B6F8-4207-81A4-32B2DFC94DF1}" destId="{E588E35F-3A58-49B8-9E11-A1510ACEE888}" srcOrd="0" destOrd="0" presId="urn:microsoft.com/office/officeart/2005/8/layout/radial5"/>
    <dgm:cxn modelId="{D87B604B-A47F-4C89-BDE9-BB2048C72E80}" type="presOf" srcId="{5561AB1D-F7D0-46CB-82B7-7E08E39D2FAD}" destId="{84266D34-C53A-4BD4-B859-61286D270158}" srcOrd="0" destOrd="0" presId="urn:microsoft.com/office/officeart/2005/8/layout/radial5"/>
    <dgm:cxn modelId="{CAD308A6-7901-4AA4-BA1F-403F9787A5DE}" type="presOf" srcId="{5196E53A-A145-4F94-8739-D748221E959E}" destId="{19899AC5-C90F-4CD2-8EEE-8DC123FF7A91}" srcOrd="0" destOrd="0" presId="urn:microsoft.com/office/officeart/2005/8/layout/radial5"/>
    <dgm:cxn modelId="{8A788435-789C-456F-8AF9-B3B9E7C228FE}" srcId="{5196E53A-A145-4F94-8739-D748221E959E}" destId="{62380A06-8C13-4B58-A982-089BFD2B50CC}" srcOrd="0" destOrd="0" parTransId="{233628DE-BC34-4E2A-AD4A-1833C9226405}" sibTransId="{12C4E129-3F3B-4B74-8706-6CBDC143ACD5}"/>
    <dgm:cxn modelId="{7DE2E81A-0F14-468F-947A-CA6A7F426AAE}" type="presOf" srcId="{62380A06-8C13-4B58-A982-089BFD2B50CC}" destId="{88C42845-0E6F-4855-A9CC-28EBCE1C442D}" srcOrd="0" destOrd="0" presId="urn:microsoft.com/office/officeart/2005/8/layout/radial5"/>
    <dgm:cxn modelId="{7101C11A-A7F5-4307-B3E3-121731DD3CFF}" srcId="{62380A06-8C13-4B58-A982-089BFD2B50CC}" destId="{07B6F006-88C6-4B84-B9DA-21F422D74D6C}" srcOrd="2" destOrd="0" parTransId="{DF428245-E688-403B-B3D9-17D2432C9126}" sibTransId="{A66F1C01-C83F-41B1-841D-721F5542F0E8}"/>
    <dgm:cxn modelId="{2E01F3EE-27CE-4CF7-A2F3-07C6EEA71190}" type="presOf" srcId="{DF428245-E688-403B-B3D9-17D2432C9126}" destId="{E80B6440-68AE-4942-B701-286D202B1831}" srcOrd="1" destOrd="0" presId="urn:microsoft.com/office/officeart/2005/8/layout/radial5"/>
    <dgm:cxn modelId="{18DA06E2-603E-43F8-BA72-CD9A29B3D589}" srcId="{62380A06-8C13-4B58-A982-089BFD2B50CC}" destId="{5561AB1D-F7D0-46CB-82B7-7E08E39D2FAD}" srcOrd="0" destOrd="0" parTransId="{0494EA5E-B6F8-4207-81A4-32B2DFC94DF1}" sibTransId="{B81D82BD-D348-49C9-80B8-475255F75882}"/>
    <dgm:cxn modelId="{41952F8A-10EE-4F3A-ABB7-DF897FA59EB7}" type="presOf" srcId="{07B6F006-88C6-4B84-B9DA-21F422D74D6C}" destId="{195CAAC6-4E39-4D03-AE1C-67867DEF8862}" srcOrd="0" destOrd="0" presId="urn:microsoft.com/office/officeart/2005/8/layout/radial5"/>
    <dgm:cxn modelId="{34433DDC-6CBD-4A87-9F6B-4DC27C570B3E}" type="presOf" srcId="{5A640143-0D7F-4112-B6BD-F2962D11BDC2}" destId="{C876D083-4BA8-44AE-9148-DFF58CE3E0BB}" srcOrd="0" destOrd="0" presId="urn:microsoft.com/office/officeart/2005/8/layout/radial5"/>
    <dgm:cxn modelId="{506FED3E-A36B-4ABF-B981-524C341109FE}" type="presParOf" srcId="{19899AC5-C90F-4CD2-8EEE-8DC123FF7A91}" destId="{88C42845-0E6F-4855-A9CC-28EBCE1C442D}" srcOrd="0" destOrd="0" presId="urn:microsoft.com/office/officeart/2005/8/layout/radial5"/>
    <dgm:cxn modelId="{5AE24426-252D-4013-92A6-4E41950682BE}" type="presParOf" srcId="{19899AC5-C90F-4CD2-8EEE-8DC123FF7A91}" destId="{E588E35F-3A58-49B8-9E11-A1510ACEE888}" srcOrd="1" destOrd="0" presId="urn:microsoft.com/office/officeart/2005/8/layout/radial5"/>
    <dgm:cxn modelId="{FCA2FB74-6354-4BF9-AD4B-579318B4D0B1}" type="presParOf" srcId="{E588E35F-3A58-49B8-9E11-A1510ACEE888}" destId="{F05B1B69-661C-420D-B59D-2BED23AF20D7}" srcOrd="0" destOrd="0" presId="urn:microsoft.com/office/officeart/2005/8/layout/radial5"/>
    <dgm:cxn modelId="{49416E9B-01D2-4AFC-85E1-0B23F6DDEA58}" type="presParOf" srcId="{19899AC5-C90F-4CD2-8EEE-8DC123FF7A91}" destId="{84266D34-C53A-4BD4-B859-61286D270158}" srcOrd="2" destOrd="0" presId="urn:microsoft.com/office/officeart/2005/8/layout/radial5"/>
    <dgm:cxn modelId="{59BBA1B2-09F8-404C-A4BC-BFF143252B05}" type="presParOf" srcId="{19899AC5-C90F-4CD2-8EEE-8DC123FF7A91}" destId="{C28F5D4A-97B2-4BAA-BC95-CF60AA94B645}" srcOrd="3" destOrd="0" presId="urn:microsoft.com/office/officeart/2005/8/layout/radial5"/>
    <dgm:cxn modelId="{0EF824FE-49DC-4D94-8F11-F6A88F06CC73}" type="presParOf" srcId="{C28F5D4A-97B2-4BAA-BC95-CF60AA94B645}" destId="{86F88A53-DD39-4FBB-842F-5388594EC22A}" srcOrd="0" destOrd="0" presId="urn:microsoft.com/office/officeart/2005/8/layout/radial5"/>
    <dgm:cxn modelId="{BE9D27DC-4A1F-4163-81AB-F9B660EA8729}" type="presParOf" srcId="{19899AC5-C90F-4CD2-8EEE-8DC123FF7A91}" destId="{C876D083-4BA8-44AE-9148-DFF58CE3E0BB}" srcOrd="4" destOrd="0" presId="urn:microsoft.com/office/officeart/2005/8/layout/radial5"/>
    <dgm:cxn modelId="{8F725A76-0EFA-4DC5-A2AE-15FD97B91E10}" type="presParOf" srcId="{19899AC5-C90F-4CD2-8EEE-8DC123FF7A91}" destId="{CB3853E7-96D6-49CF-8A16-CCA121EB5B51}" srcOrd="5" destOrd="0" presId="urn:microsoft.com/office/officeart/2005/8/layout/radial5"/>
    <dgm:cxn modelId="{06F627DA-1A2E-4527-B53F-F0A726FF37FB}" type="presParOf" srcId="{CB3853E7-96D6-49CF-8A16-CCA121EB5B51}" destId="{E80B6440-68AE-4942-B701-286D202B1831}" srcOrd="0" destOrd="0" presId="urn:microsoft.com/office/officeart/2005/8/layout/radial5"/>
    <dgm:cxn modelId="{3A5AC818-2A22-4ED7-831B-B1DCA8600D47}" type="presParOf" srcId="{19899AC5-C90F-4CD2-8EEE-8DC123FF7A91}" destId="{195CAAC6-4E39-4D03-AE1C-67867DEF886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47DA59-8103-4D31-9CC3-7909BA6062B6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3F5EABA-6002-434F-AE0E-715F4E09FD0B}">
      <dgm:prSet phldrT="[ข้อความ]"/>
      <dgm:spPr/>
      <dgm:t>
        <a:bodyPr/>
        <a:lstStyle/>
        <a:p>
          <a:r>
            <a:rPr lang="th-TH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ส่วนที่ 2</a:t>
          </a:r>
          <a:endParaRPr lang="th-TH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CFD005-5860-494C-94CE-3DB16E5017B0}" type="parTrans" cxnId="{08948832-6551-4972-8E9B-DDB548D3C6F2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A66F4A7-F00E-4066-AEA2-6C9CBAF7F8A8}" type="sibTrans" cxnId="{08948832-6551-4972-8E9B-DDB548D3C6F2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6E06539-1370-48E4-B62A-8110E1CA4A8F}">
      <dgm:prSet phldrT="[ข้อความ]" custT="1"/>
      <dgm:spPr/>
      <dgm:t>
        <a:bodyPr/>
        <a:lstStyle/>
        <a:p>
          <a:r>
            <a:rPr lang="th-TH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หน่วยงานได้ระบุสถานะดำเนินการเสร็จสิ้นแล้ว</a:t>
          </a:r>
          <a:endParaRPr lang="th-TH" sz="3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AB7269-BFB9-4E62-9CE5-6F9A7C55F9DD}" type="parTrans" cxnId="{5CC7A67F-5AE7-4E19-87DE-2FCD57E62D7C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04AC813-2C11-45BA-828B-17489DF230DB}" type="sibTrans" cxnId="{5CC7A67F-5AE7-4E19-87DE-2FCD57E62D7C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4BA653-09DA-46C5-8060-34B59E0AA6F2}">
      <dgm:prSet phldrT="[ข้อความ]" custT="1"/>
      <dgm:spPr/>
      <dgm:t>
        <a:bodyPr/>
        <a:lstStyle/>
        <a:p>
          <a:r>
            <a:rPr lang="th-TH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จะต้องมีรายละเอียดของผลการดำเนินการ</a:t>
          </a:r>
          <a:br>
            <a:rPr lang="th-TH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th-TH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ที่สามารถแจ้งผู้ร้องได้</a:t>
          </a:r>
          <a:endParaRPr lang="th-TH" sz="3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664C259-2D98-4EBB-B73D-DD3325284A1A}" type="parTrans" cxnId="{80B0F55C-5217-41EB-8DF2-F7CE14F4E717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6531280-55DE-450E-AAEF-EE066E1E32C5}" type="sibTrans" cxnId="{80B0F55C-5217-41EB-8DF2-F7CE14F4E717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3E0FAD2-189C-442C-9C13-E37C209B37F9}">
      <dgm:prSet custT="1"/>
      <dgm:spPr/>
      <dgm:t>
        <a:bodyPr/>
        <a:lstStyle/>
        <a:p>
          <a:r>
            <a:rPr lang="th-TH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ไม่เกิน 5 ประเภทเรื่อง</a:t>
          </a:r>
          <a:br>
            <a:rPr lang="th-TH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th-TH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ในระบบเรื่องราวร้องทุกข์ของกรุงเทพมหานคร</a:t>
          </a:r>
          <a:endParaRPr lang="th-TH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7EC821C-C306-4882-8306-0070475976D5}" type="parTrans" cxnId="{B44D2B18-8E0D-4AEA-A6B9-DFA25A4DCB6B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7728474-B20F-4D35-9CB1-176E65C3A5B8}" type="sibTrans" cxnId="{B44D2B18-8E0D-4AEA-A6B9-DFA25A4DCB6B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7A82348-450A-4177-B909-2A241C837859}">
      <dgm:prSet phldrT="[ข้อความ]" custScaleX="331849" custScaleY="61501" custRadScaleRad="91425" custRadScaleInc="-230453"/>
      <dgm:spPr>
        <a:prstGeom prst="rect">
          <a:avLst/>
        </a:prstGeom>
      </dgm:spPr>
      <dgm:t>
        <a:bodyPr/>
        <a:lstStyle/>
        <a:p>
          <a:endParaRPr lang="th-TH"/>
        </a:p>
      </dgm:t>
    </dgm:pt>
    <dgm:pt modelId="{B9D7D121-CCA2-4FB6-8B6F-E598A12CE80F}" type="parTrans" cxnId="{1D24D2B4-823C-4683-810D-C77142E554B5}">
      <dgm:prSet custAng="245267" custScaleX="83763" custLinFactNeighborX="-59705" custLinFactNeighborY="77448"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410344C-A4E6-4D4B-8598-115F3DC2B137}" type="sibTrans" cxnId="{1D24D2B4-823C-4683-810D-C77142E554B5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EAAB217-7A76-422D-84C6-FA4C14CDAD6B}">
      <dgm:prSet phldrT="[ข้อความ]"/>
      <dgm:spPr/>
      <dgm:t>
        <a:bodyPr/>
        <a:lstStyle/>
        <a:p>
          <a:r>
            <a:rPr lang="th-TH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คุณภาพการดำเนินการแก้ไขเรื่องที่ได้รับแจ้งและการรายงานผล</a:t>
          </a:r>
          <a:endParaRPr lang="th-TH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13B56D0-C7C4-471B-AF19-9FACF055AE82}" type="parTrans" cxnId="{E6B5204E-EE2B-4F8D-9AE3-645B6B6E0AB0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0C7C40-DA7F-44BD-BC9B-BA2139CD16AF}" type="sibTrans" cxnId="{E6B5204E-EE2B-4F8D-9AE3-645B6B6E0AB0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3D6CD3C-F23F-44FA-84BF-7CC07B791EF9}" type="pres">
      <dgm:prSet presAssocID="{4047DA59-8103-4D31-9CC3-7909BA6062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CA0E7D5-2274-478A-A6C8-1664D55F05B6}" type="pres">
      <dgm:prSet presAssocID="{73F5EABA-6002-434F-AE0E-715F4E09FD0B}" presName="centerShape" presStyleLbl="node0" presStyleIdx="0" presStyleCnt="1" custScaleX="116430" custScaleY="97530" custLinFactNeighborX="-71770" custLinFactNeighborY="-14555"/>
      <dgm:spPr/>
      <dgm:t>
        <a:bodyPr/>
        <a:lstStyle/>
        <a:p>
          <a:endParaRPr lang="th-TH"/>
        </a:p>
      </dgm:t>
    </dgm:pt>
    <dgm:pt modelId="{CF030256-5851-4BA2-911E-FA97E93A05B4}" type="pres">
      <dgm:prSet presAssocID="{77EC821C-C306-4882-8306-0070475976D5}" presName="parTrans" presStyleLbl="sibTrans2D1" presStyleIdx="0" presStyleCnt="4" custAng="20888244" custScaleX="51822" custLinFactNeighborX="-60199" custLinFactNeighborY="-56629" custRadScaleRad="53764" custRadScaleInc="-2147483648"/>
      <dgm:spPr/>
      <dgm:t>
        <a:bodyPr/>
        <a:lstStyle/>
        <a:p>
          <a:endParaRPr lang="th-TH"/>
        </a:p>
      </dgm:t>
    </dgm:pt>
    <dgm:pt modelId="{CE9B851A-7068-4C59-ACA3-1F3FD67CD970}" type="pres">
      <dgm:prSet presAssocID="{77EC821C-C306-4882-8306-0070475976D5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DE135323-75DA-4717-BB0F-DD030F6AD909}" type="pres">
      <dgm:prSet presAssocID="{E3E0FAD2-189C-442C-9C13-E37C209B37F9}" presName="node" presStyleLbl="node1" presStyleIdx="0" presStyleCnt="4" custScaleX="309418" custScaleY="55826" custRadScaleRad="87343" custRadScaleInc="9310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th-TH"/>
        </a:p>
      </dgm:t>
    </dgm:pt>
    <dgm:pt modelId="{A71AA1F2-E933-4E73-8676-8F7B9997DEAB}" type="pres">
      <dgm:prSet presAssocID="{98AB7269-BFB9-4E62-9CE5-6F9A7C55F9DD}" presName="parTrans" presStyleLbl="sibTrans2D1" presStyleIdx="1" presStyleCnt="4" custAng="21162666" custScaleX="79432" custLinFactNeighborX="-41063" custLinFactNeighborY="30268" custRadScaleRad="67508" custRadScaleInc="-2147483648"/>
      <dgm:spPr/>
      <dgm:t>
        <a:bodyPr/>
        <a:lstStyle/>
        <a:p>
          <a:endParaRPr lang="th-TH"/>
        </a:p>
      </dgm:t>
    </dgm:pt>
    <dgm:pt modelId="{57E2EE82-394C-45E8-B79F-FA314FA4B749}" type="pres">
      <dgm:prSet presAssocID="{98AB7269-BFB9-4E62-9CE5-6F9A7C55F9DD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FC97B790-924F-43E3-8C71-9E858E48666B}" type="pres">
      <dgm:prSet presAssocID="{A6E06539-1370-48E4-B62A-8110E1CA4A8F}" presName="node" presStyleLbl="node1" presStyleIdx="1" presStyleCnt="4" custScaleX="310469" custScaleY="56108" custRadScaleRad="56852" custRadScaleInc="-3149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th-TH"/>
        </a:p>
      </dgm:t>
    </dgm:pt>
    <dgm:pt modelId="{6AD657F6-2582-43F5-A7E0-A58DD269C3E8}" type="pres">
      <dgm:prSet presAssocID="{9664C259-2D98-4EBB-B73D-DD3325284A1A}" presName="parTrans" presStyleLbl="sibTrans2D1" presStyleIdx="2" presStyleCnt="4" custAng="564545" custScaleX="56843" custLinFactNeighborX="-83757" custLinFactNeighborY="74121"/>
      <dgm:spPr/>
      <dgm:t>
        <a:bodyPr/>
        <a:lstStyle/>
        <a:p>
          <a:endParaRPr lang="th-TH"/>
        </a:p>
      </dgm:t>
    </dgm:pt>
    <dgm:pt modelId="{5BCBC777-BDE2-41B9-8FEF-6FBFC0EE1F89}" type="pres">
      <dgm:prSet presAssocID="{9664C259-2D98-4EBB-B73D-DD3325284A1A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AEA1694C-AA9A-41F5-A3A1-6A8E097C5991}" type="pres">
      <dgm:prSet presAssocID="{CA4BA653-09DA-46C5-8060-34B59E0AA6F2}" presName="node" presStyleLbl="node1" presStyleIdx="2" presStyleCnt="4" custScaleX="337019" custScaleY="55910" custRadScaleRad="56571" custRadScaleInc="-10923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th-TH"/>
        </a:p>
      </dgm:t>
    </dgm:pt>
    <dgm:pt modelId="{33A18F07-97F3-4139-BE3A-23BAD2226032}" type="pres">
      <dgm:prSet presAssocID="{213B56D0-C7C4-471B-AF19-9FACF055AE82}" presName="parTrans" presStyleLbl="sibTrans2D1" presStyleIdx="3" presStyleCnt="4" custAng="21026885" custScaleX="37099" custScaleY="88218" custLinFactNeighborX="-98334" custLinFactNeighborY="-51185"/>
      <dgm:spPr/>
      <dgm:t>
        <a:bodyPr/>
        <a:lstStyle/>
        <a:p>
          <a:endParaRPr lang="th-TH"/>
        </a:p>
      </dgm:t>
    </dgm:pt>
    <dgm:pt modelId="{FA0527F9-521B-4377-9280-DFE62865CDF7}" type="pres">
      <dgm:prSet presAssocID="{213B56D0-C7C4-471B-AF19-9FACF055AE82}" presName="connectorText" presStyleLbl="sibTrans2D1" presStyleIdx="3" presStyleCnt="4"/>
      <dgm:spPr/>
      <dgm:t>
        <a:bodyPr/>
        <a:lstStyle/>
        <a:p>
          <a:endParaRPr lang="th-TH"/>
        </a:p>
      </dgm:t>
    </dgm:pt>
    <dgm:pt modelId="{1B7ADEE6-6D31-4F0A-A296-78724D151CD5}" type="pres">
      <dgm:prSet presAssocID="{2EAAB217-7A76-422D-84C6-FA4C14CDAD6B}" presName="node" presStyleLbl="node1" presStyleIdx="3" presStyleCnt="4" custScaleX="387557" custScaleY="47450" custRadScaleRad="127712" custRadScaleInc="2630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th-TH"/>
        </a:p>
      </dgm:t>
    </dgm:pt>
  </dgm:ptLst>
  <dgm:cxnLst>
    <dgm:cxn modelId="{08948832-6551-4972-8E9B-DDB548D3C6F2}" srcId="{4047DA59-8103-4D31-9CC3-7909BA6062B6}" destId="{73F5EABA-6002-434F-AE0E-715F4E09FD0B}" srcOrd="0" destOrd="0" parTransId="{97CFD005-5860-494C-94CE-3DB16E5017B0}" sibTransId="{7A66F4A7-F00E-4066-AEA2-6C9CBAF7F8A8}"/>
    <dgm:cxn modelId="{E6B5204E-EE2B-4F8D-9AE3-645B6B6E0AB0}" srcId="{73F5EABA-6002-434F-AE0E-715F4E09FD0B}" destId="{2EAAB217-7A76-422D-84C6-FA4C14CDAD6B}" srcOrd="3" destOrd="0" parTransId="{213B56D0-C7C4-471B-AF19-9FACF055AE82}" sibTransId="{A10C7C40-DA7F-44BD-BC9B-BA2139CD16AF}"/>
    <dgm:cxn modelId="{A33DEBD0-5156-4F0B-9816-E74257D400EA}" type="presOf" srcId="{73F5EABA-6002-434F-AE0E-715F4E09FD0B}" destId="{6CA0E7D5-2274-478A-A6C8-1664D55F05B6}" srcOrd="0" destOrd="0" presId="urn:microsoft.com/office/officeart/2005/8/layout/radial5"/>
    <dgm:cxn modelId="{747E5100-4A7D-4477-A6BC-3EE263A7C85B}" type="presOf" srcId="{213B56D0-C7C4-471B-AF19-9FACF055AE82}" destId="{FA0527F9-521B-4377-9280-DFE62865CDF7}" srcOrd="1" destOrd="0" presId="urn:microsoft.com/office/officeart/2005/8/layout/radial5"/>
    <dgm:cxn modelId="{673A5EE7-D7CB-4E9F-B100-576575DF153C}" type="presOf" srcId="{98AB7269-BFB9-4E62-9CE5-6F9A7C55F9DD}" destId="{57E2EE82-394C-45E8-B79F-FA314FA4B749}" srcOrd="1" destOrd="0" presId="urn:microsoft.com/office/officeart/2005/8/layout/radial5"/>
    <dgm:cxn modelId="{F39E1B99-FAFE-4E6F-8697-931249A83D4A}" type="presOf" srcId="{98AB7269-BFB9-4E62-9CE5-6F9A7C55F9DD}" destId="{A71AA1F2-E933-4E73-8676-8F7B9997DEAB}" srcOrd="0" destOrd="0" presId="urn:microsoft.com/office/officeart/2005/8/layout/radial5"/>
    <dgm:cxn modelId="{B25D3E06-0E7C-475D-9A48-D55CD1248E76}" type="presOf" srcId="{CA4BA653-09DA-46C5-8060-34B59E0AA6F2}" destId="{AEA1694C-AA9A-41F5-A3A1-6A8E097C5991}" srcOrd="0" destOrd="0" presId="urn:microsoft.com/office/officeart/2005/8/layout/radial5"/>
    <dgm:cxn modelId="{0CB1AB00-D1E2-44A1-AF63-F97527C7FA3C}" type="presOf" srcId="{9664C259-2D98-4EBB-B73D-DD3325284A1A}" destId="{5BCBC777-BDE2-41B9-8FEF-6FBFC0EE1F89}" srcOrd="1" destOrd="0" presId="urn:microsoft.com/office/officeart/2005/8/layout/radial5"/>
    <dgm:cxn modelId="{80B0F55C-5217-41EB-8DF2-F7CE14F4E717}" srcId="{73F5EABA-6002-434F-AE0E-715F4E09FD0B}" destId="{CA4BA653-09DA-46C5-8060-34B59E0AA6F2}" srcOrd="2" destOrd="0" parTransId="{9664C259-2D98-4EBB-B73D-DD3325284A1A}" sibTransId="{F6531280-55DE-450E-AAEF-EE066E1E32C5}"/>
    <dgm:cxn modelId="{D4F41290-C193-40A0-92EC-D531DFC3C048}" type="presOf" srcId="{2EAAB217-7A76-422D-84C6-FA4C14CDAD6B}" destId="{1B7ADEE6-6D31-4F0A-A296-78724D151CD5}" srcOrd="0" destOrd="0" presId="urn:microsoft.com/office/officeart/2005/8/layout/radial5"/>
    <dgm:cxn modelId="{99CA8354-4C7A-42A5-875A-2DDA05F3D69D}" type="presOf" srcId="{213B56D0-C7C4-471B-AF19-9FACF055AE82}" destId="{33A18F07-97F3-4139-BE3A-23BAD2226032}" srcOrd="0" destOrd="0" presId="urn:microsoft.com/office/officeart/2005/8/layout/radial5"/>
    <dgm:cxn modelId="{FC0729A6-19B0-47D0-88CE-25DAF86AECA7}" type="presOf" srcId="{9664C259-2D98-4EBB-B73D-DD3325284A1A}" destId="{6AD657F6-2582-43F5-A7E0-A58DD269C3E8}" srcOrd="0" destOrd="0" presId="urn:microsoft.com/office/officeart/2005/8/layout/radial5"/>
    <dgm:cxn modelId="{34C9465B-DD59-4771-A8F6-290004A3C3AC}" type="presOf" srcId="{77EC821C-C306-4882-8306-0070475976D5}" destId="{CE9B851A-7068-4C59-ACA3-1F3FD67CD970}" srcOrd="1" destOrd="0" presId="urn:microsoft.com/office/officeart/2005/8/layout/radial5"/>
    <dgm:cxn modelId="{429AC949-4C4C-4E1C-AABA-F6DE811C9538}" type="presOf" srcId="{77EC821C-C306-4882-8306-0070475976D5}" destId="{CF030256-5851-4BA2-911E-FA97E93A05B4}" srcOrd="0" destOrd="0" presId="urn:microsoft.com/office/officeart/2005/8/layout/radial5"/>
    <dgm:cxn modelId="{6B44F364-B99A-4B9B-AC1A-7326E7576FA2}" type="presOf" srcId="{4047DA59-8103-4D31-9CC3-7909BA6062B6}" destId="{83D6CD3C-F23F-44FA-84BF-7CC07B791EF9}" srcOrd="0" destOrd="0" presId="urn:microsoft.com/office/officeart/2005/8/layout/radial5"/>
    <dgm:cxn modelId="{9BCEFA7F-A90F-4671-98F5-AA86E451A2A8}" type="presOf" srcId="{E3E0FAD2-189C-442C-9C13-E37C209B37F9}" destId="{DE135323-75DA-4717-BB0F-DD030F6AD909}" srcOrd="0" destOrd="0" presId="urn:microsoft.com/office/officeart/2005/8/layout/radial5"/>
    <dgm:cxn modelId="{1D24D2B4-823C-4683-810D-C77142E554B5}" srcId="{4047DA59-8103-4D31-9CC3-7909BA6062B6}" destId="{87A82348-450A-4177-B909-2A241C837859}" srcOrd="1" destOrd="0" parTransId="{B9D7D121-CCA2-4FB6-8B6F-E598A12CE80F}" sibTransId="{9410344C-A4E6-4D4B-8598-115F3DC2B137}"/>
    <dgm:cxn modelId="{5CC7A67F-5AE7-4E19-87DE-2FCD57E62D7C}" srcId="{73F5EABA-6002-434F-AE0E-715F4E09FD0B}" destId="{A6E06539-1370-48E4-B62A-8110E1CA4A8F}" srcOrd="1" destOrd="0" parTransId="{98AB7269-BFB9-4E62-9CE5-6F9A7C55F9DD}" sibTransId="{204AC813-2C11-45BA-828B-17489DF230DB}"/>
    <dgm:cxn modelId="{3AC68060-260D-4C65-8AD6-1EB6F5ECBBAC}" type="presOf" srcId="{A6E06539-1370-48E4-B62A-8110E1CA4A8F}" destId="{FC97B790-924F-43E3-8C71-9E858E48666B}" srcOrd="0" destOrd="0" presId="urn:microsoft.com/office/officeart/2005/8/layout/radial5"/>
    <dgm:cxn modelId="{B44D2B18-8E0D-4AEA-A6B9-DFA25A4DCB6B}" srcId="{73F5EABA-6002-434F-AE0E-715F4E09FD0B}" destId="{E3E0FAD2-189C-442C-9C13-E37C209B37F9}" srcOrd="0" destOrd="0" parTransId="{77EC821C-C306-4882-8306-0070475976D5}" sibTransId="{D7728474-B20F-4D35-9CB1-176E65C3A5B8}"/>
    <dgm:cxn modelId="{907B6EB7-282A-4D62-A4B7-6C0635F49645}" type="presParOf" srcId="{83D6CD3C-F23F-44FA-84BF-7CC07B791EF9}" destId="{6CA0E7D5-2274-478A-A6C8-1664D55F05B6}" srcOrd="0" destOrd="0" presId="urn:microsoft.com/office/officeart/2005/8/layout/radial5"/>
    <dgm:cxn modelId="{9AB2039C-F9ED-4F20-B301-195FFE70095E}" type="presParOf" srcId="{83D6CD3C-F23F-44FA-84BF-7CC07B791EF9}" destId="{CF030256-5851-4BA2-911E-FA97E93A05B4}" srcOrd="1" destOrd="0" presId="urn:microsoft.com/office/officeart/2005/8/layout/radial5"/>
    <dgm:cxn modelId="{9771EC9B-2374-4FD6-83F8-CA7D8D9AF72F}" type="presParOf" srcId="{CF030256-5851-4BA2-911E-FA97E93A05B4}" destId="{CE9B851A-7068-4C59-ACA3-1F3FD67CD970}" srcOrd="0" destOrd="0" presId="urn:microsoft.com/office/officeart/2005/8/layout/radial5"/>
    <dgm:cxn modelId="{4D034CC0-FB18-485D-92C9-F58CCCF5D348}" type="presParOf" srcId="{83D6CD3C-F23F-44FA-84BF-7CC07B791EF9}" destId="{DE135323-75DA-4717-BB0F-DD030F6AD909}" srcOrd="2" destOrd="0" presId="urn:microsoft.com/office/officeart/2005/8/layout/radial5"/>
    <dgm:cxn modelId="{41DA535F-29EF-49CF-9AC6-673DE871A488}" type="presParOf" srcId="{83D6CD3C-F23F-44FA-84BF-7CC07B791EF9}" destId="{A71AA1F2-E933-4E73-8676-8F7B9997DEAB}" srcOrd="3" destOrd="0" presId="urn:microsoft.com/office/officeart/2005/8/layout/radial5"/>
    <dgm:cxn modelId="{600109B5-2C3A-4DF8-B86B-DAB4AAF1E495}" type="presParOf" srcId="{A71AA1F2-E933-4E73-8676-8F7B9997DEAB}" destId="{57E2EE82-394C-45E8-B79F-FA314FA4B749}" srcOrd="0" destOrd="0" presId="urn:microsoft.com/office/officeart/2005/8/layout/radial5"/>
    <dgm:cxn modelId="{BE587F86-0759-4990-B256-8860D96A2ACC}" type="presParOf" srcId="{83D6CD3C-F23F-44FA-84BF-7CC07B791EF9}" destId="{FC97B790-924F-43E3-8C71-9E858E48666B}" srcOrd="4" destOrd="0" presId="urn:microsoft.com/office/officeart/2005/8/layout/radial5"/>
    <dgm:cxn modelId="{E748FBDC-7DC1-4549-A2A4-33BC00600C3F}" type="presParOf" srcId="{83D6CD3C-F23F-44FA-84BF-7CC07B791EF9}" destId="{6AD657F6-2582-43F5-A7E0-A58DD269C3E8}" srcOrd="5" destOrd="0" presId="urn:microsoft.com/office/officeart/2005/8/layout/radial5"/>
    <dgm:cxn modelId="{D3446C63-9DE8-4885-BE16-AEDF60BE607B}" type="presParOf" srcId="{6AD657F6-2582-43F5-A7E0-A58DD269C3E8}" destId="{5BCBC777-BDE2-41B9-8FEF-6FBFC0EE1F89}" srcOrd="0" destOrd="0" presId="urn:microsoft.com/office/officeart/2005/8/layout/radial5"/>
    <dgm:cxn modelId="{F7E944E3-2E22-4A21-A40F-0431D4F597B1}" type="presParOf" srcId="{83D6CD3C-F23F-44FA-84BF-7CC07B791EF9}" destId="{AEA1694C-AA9A-41F5-A3A1-6A8E097C5991}" srcOrd="6" destOrd="0" presId="urn:microsoft.com/office/officeart/2005/8/layout/radial5"/>
    <dgm:cxn modelId="{5C154645-C076-4A32-A3A2-7EB3F2D94C6E}" type="presParOf" srcId="{83D6CD3C-F23F-44FA-84BF-7CC07B791EF9}" destId="{33A18F07-97F3-4139-BE3A-23BAD2226032}" srcOrd="7" destOrd="0" presId="urn:microsoft.com/office/officeart/2005/8/layout/radial5"/>
    <dgm:cxn modelId="{408C3C42-2122-45A7-B64E-7ACF9A4E07F2}" type="presParOf" srcId="{33A18F07-97F3-4139-BE3A-23BAD2226032}" destId="{FA0527F9-521B-4377-9280-DFE62865CDF7}" srcOrd="0" destOrd="0" presId="urn:microsoft.com/office/officeart/2005/8/layout/radial5"/>
    <dgm:cxn modelId="{7AD0090A-95A0-406F-804F-7C17815A6137}" type="presParOf" srcId="{83D6CD3C-F23F-44FA-84BF-7CC07B791EF9}" destId="{1B7ADEE6-6D31-4F0A-A296-78724D151CD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42845-0E6F-4855-A9CC-28EBCE1C442D}">
      <dsp:nvSpPr>
        <dsp:cNvPr id="0" name=""/>
        <dsp:cNvSpPr/>
      </dsp:nvSpPr>
      <dsp:spPr>
        <a:xfrm>
          <a:off x="2838949" y="246162"/>
          <a:ext cx="1639842" cy="1262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ส่วนที่ 1</a:t>
          </a:r>
          <a:endParaRPr lang="th-TH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79098" y="430993"/>
        <a:ext cx="1159544" cy="892441"/>
      </dsp:txXfrm>
    </dsp:sp>
    <dsp:sp modelId="{E588E35F-3A58-49B8-9E11-A1510ACEE888}">
      <dsp:nvSpPr>
        <dsp:cNvPr id="0" name=""/>
        <dsp:cNvSpPr/>
      </dsp:nvSpPr>
      <dsp:spPr>
        <a:xfrm rot="8054199">
          <a:off x="2387953" y="1623542"/>
          <a:ext cx="684485" cy="414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2493594" y="1661928"/>
        <a:ext cx="560028" cy="248914"/>
      </dsp:txXfrm>
    </dsp:sp>
    <dsp:sp modelId="{84266D34-C53A-4BD4-B859-61286D270158}">
      <dsp:nvSpPr>
        <dsp:cNvPr id="0" name=""/>
        <dsp:cNvSpPr/>
      </dsp:nvSpPr>
      <dsp:spPr>
        <a:xfrm>
          <a:off x="1032299" y="2115275"/>
          <a:ext cx="1464346" cy="1415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การรับเรื่อง</a:t>
          </a:r>
          <a:endParaRPr lang="th-TH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46748" y="2322497"/>
        <a:ext cx="1035448" cy="1000558"/>
      </dsp:txXfrm>
    </dsp:sp>
    <dsp:sp modelId="{C28F5D4A-97B2-4BAA-BC95-CF60AA94B645}">
      <dsp:nvSpPr>
        <dsp:cNvPr id="0" name=""/>
        <dsp:cNvSpPr/>
      </dsp:nvSpPr>
      <dsp:spPr>
        <a:xfrm rot="5192018">
          <a:off x="3563575" y="1574339"/>
          <a:ext cx="300174" cy="414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605879" y="1612366"/>
        <a:ext cx="210122" cy="248914"/>
      </dsp:txXfrm>
    </dsp:sp>
    <dsp:sp modelId="{C876D083-4BA8-44AE-9148-DFF58CE3E0BB}">
      <dsp:nvSpPr>
        <dsp:cNvPr id="0" name=""/>
        <dsp:cNvSpPr/>
      </dsp:nvSpPr>
      <dsp:spPr>
        <a:xfrm>
          <a:off x="3000397" y="2071707"/>
          <a:ext cx="1550624" cy="1468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การรายงานการติดตามผล</a:t>
          </a:r>
          <a:endParaRPr lang="th-TH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227481" y="2286801"/>
        <a:ext cx="1096456" cy="1038563"/>
      </dsp:txXfrm>
    </dsp:sp>
    <dsp:sp modelId="{CB3853E7-96D6-49CF-8A16-CCA121EB5B51}">
      <dsp:nvSpPr>
        <dsp:cNvPr id="0" name=""/>
        <dsp:cNvSpPr/>
      </dsp:nvSpPr>
      <dsp:spPr>
        <a:xfrm rot="2552244">
          <a:off x="4315041" y="1612048"/>
          <a:ext cx="741565" cy="414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331417" y="1652948"/>
        <a:ext cx="617108" cy="248914"/>
      </dsp:txXfrm>
    </dsp:sp>
    <dsp:sp modelId="{195CAAC6-4E39-4D03-AE1C-67867DEF8862}">
      <dsp:nvSpPr>
        <dsp:cNvPr id="0" name=""/>
        <dsp:cNvSpPr/>
      </dsp:nvSpPr>
      <dsp:spPr>
        <a:xfrm>
          <a:off x="5000655" y="2071701"/>
          <a:ext cx="1568560" cy="151249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การส่งรายงานประจำเดือน</a:t>
          </a:r>
          <a:endParaRPr lang="th-TH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230365" y="2293201"/>
        <a:ext cx="1109140" cy="1069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E7D5-2274-478A-A6C8-1664D55F05B6}">
      <dsp:nvSpPr>
        <dsp:cNvPr id="0" name=""/>
        <dsp:cNvSpPr/>
      </dsp:nvSpPr>
      <dsp:spPr>
        <a:xfrm>
          <a:off x="142868" y="1815302"/>
          <a:ext cx="2099172" cy="1758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ส่วนที่ 2</a:t>
          </a:r>
          <a:endParaRPr lang="th-TH" sz="5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50285" y="2072816"/>
        <a:ext cx="1484338" cy="1243387"/>
      </dsp:txXfrm>
    </dsp:sp>
    <dsp:sp modelId="{CF030256-5851-4BA2-911E-FA97E93A05B4}">
      <dsp:nvSpPr>
        <dsp:cNvPr id="0" name=""/>
        <dsp:cNvSpPr/>
      </dsp:nvSpPr>
      <dsp:spPr>
        <a:xfrm rot="20266076">
          <a:off x="2259185" y="1678928"/>
          <a:ext cx="548418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265300" y="1832653"/>
        <a:ext cx="383893" cy="367802"/>
      </dsp:txXfrm>
    </dsp:sp>
    <dsp:sp modelId="{DE135323-75DA-4717-BB0F-DD030F6AD909}">
      <dsp:nvSpPr>
        <dsp:cNvPr id="0" name=""/>
        <dsp:cNvSpPr/>
      </dsp:nvSpPr>
      <dsp:spPr>
        <a:xfrm>
          <a:off x="3351071" y="1285861"/>
          <a:ext cx="5578646" cy="1006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ไม่เกิน 5 ประเภทเรื่อง</a:t>
          </a:r>
          <a:br>
            <a:rPr lang="th-TH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th-TH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ในระบบเรื่องราวร้องทุกข์ของกรุงเทพมหานคร</a:t>
          </a:r>
          <a:endParaRPr lang="th-TH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51071" y="1285861"/>
        <a:ext cx="5578646" cy="1006513"/>
      </dsp:txXfrm>
    </dsp:sp>
    <dsp:sp modelId="{A71AA1F2-E933-4E73-8676-8F7B9997DEAB}">
      <dsp:nvSpPr>
        <dsp:cNvPr id="0" name=""/>
        <dsp:cNvSpPr/>
      </dsp:nvSpPr>
      <dsp:spPr>
        <a:xfrm rot="21424982">
          <a:off x="2314848" y="2704896"/>
          <a:ext cx="585646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314962" y="2831966"/>
        <a:ext cx="409952" cy="367802"/>
      </dsp:txXfrm>
    </dsp:sp>
    <dsp:sp modelId="{FC97B790-924F-43E3-8C71-9E858E48666B}">
      <dsp:nvSpPr>
        <dsp:cNvPr id="0" name=""/>
        <dsp:cNvSpPr/>
      </dsp:nvSpPr>
      <dsp:spPr>
        <a:xfrm>
          <a:off x="3403598" y="2571736"/>
          <a:ext cx="5597595" cy="1011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หน่วยงานได้ระบุสถานะดำเนินการเสร็จสิ้นแล้ว</a:t>
          </a:r>
          <a:endParaRPr lang="th-TH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03598" y="2571736"/>
        <a:ext cx="5597595" cy="1011598"/>
      </dsp:txXfrm>
    </dsp:sp>
    <dsp:sp modelId="{6AD657F6-2582-43F5-A7E0-A58DD269C3E8}">
      <dsp:nvSpPr>
        <dsp:cNvPr id="0" name=""/>
        <dsp:cNvSpPr/>
      </dsp:nvSpPr>
      <dsp:spPr>
        <a:xfrm rot="1736552">
          <a:off x="1802215" y="3606081"/>
          <a:ext cx="781814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813699" y="3684183"/>
        <a:ext cx="597913" cy="367802"/>
      </dsp:txXfrm>
    </dsp:sp>
    <dsp:sp modelId="{AEA1694C-AA9A-41F5-A3A1-6A8E097C5991}">
      <dsp:nvSpPr>
        <dsp:cNvPr id="0" name=""/>
        <dsp:cNvSpPr/>
      </dsp:nvSpPr>
      <dsp:spPr>
        <a:xfrm>
          <a:off x="2853428" y="3857626"/>
          <a:ext cx="6076278" cy="1008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จะต้องมีรายละเอียดของผลการดำเนินการ</a:t>
          </a:r>
          <a:br>
            <a:rPr lang="th-TH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th-TH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ที่สามารถแจ้งผู้ร้องได้</a:t>
          </a:r>
          <a:endParaRPr lang="th-TH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53428" y="3857626"/>
        <a:ext cx="6076278" cy="1008028"/>
      </dsp:txXfrm>
    </dsp:sp>
    <dsp:sp modelId="{33A18F07-97F3-4139-BE3A-23BAD2226032}">
      <dsp:nvSpPr>
        <dsp:cNvPr id="0" name=""/>
        <dsp:cNvSpPr/>
      </dsp:nvSpPr>
      <dsp:spPr>
        <a:xfrm rot="19447163">
          <a:off x="1580520" y="1062971"/>
          <a:ext cx="548623" cy="54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595913" y="1218669"/>
        <a:ext cx="386390" cy="324466"/>
      </dsp:txXfrm>
    </dsp:sp>
    <dsp:sp modelId="{1B7ADEE6-6D31-4F0A-A296-78724D151CD5}">
      <dsp:nvSpPr>
        <dsp:cNvPr id="0" name=""/>
        <dsp:cNvSpPr/>
      </dsp:nvSpPr>
      <dsp:spPr>
        <a:xfrm>
          <a:off x="1942265" y="166828"/>
          <a:ext cx="6987452" cy="855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คุณภาพการดำเนินการแก้ไขเรื่องที่ได้รับแจ้งและการรายงานผล</a:t>
          </a:r>
          <a:endParaRPr lang="th-TH" sz="3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942265" y="166828"/>
        <a:ext cx="6987452" cy="85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A3573-C002-417A-B345-B243577B8BAB}" type="datetimeFigureOut">
              <a:rPr lang="th-TH" smtClean="0"/>
              <a:pPr/>
              <a:t>10/08/61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284B5-6590-4D74-9C7A-4BE0DEB2B52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909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9" cy="50109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02597" y="1"/>
            <a:ext cx="2985559" cy="50109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5A50DF-C262-4864-9428-FD6F81B0FAF3}" type="datetimeFigureOut">
              <a:rPr lang="th-TH" smtClean="0"/>
              <a:pPr/>
              <a:t>10/08/61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49"/>
          </a:xfrm>
          <a:prstGeom prst="rect">
            <a:avLst/>
          </a:prstGeom>
        </p:spPr>
        <p:txBody>
          <a:bodyPr vert="horz" lIns="92528" tIns="46264" rIns="92528" bIns="46264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9" cy="50109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9" cy="50109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4C3BA491-45D1-4AD3-89EC-82C045AF036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091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45B715-AF0E-49B4-A127-1782610FDCD3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577-A44E-407E-83E9-3DB5FC1BE5BF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43A2-4584-48DD-BFD6-30B76B085112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204EEB-D0DF-471F-8063-373D6B139338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49D4C9-0B35-416A-BCE3-43A135FDF5F5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A273E4-6CA6-4C8F-95FB-0C1A1908550A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C3B400-00B6-49F7-8002-AF53DB34B969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BF-01FE-4CD4-9060-64C48060420B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2307C4-9DB6-4773-BE61-B09AFCC5AF1B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5871EF8-0501-4416-84B7-8F5CE9DD8EA8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05DB13-A0B5-400D-B414-B8F76861B438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7C6C013-9029-40C2-8867-3B62C432A220}" type="datetime1">
              <a:rPr lang="th-TH" smtClean="0"/>
              <a:pPr/>
              <a:t>10/08/61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57158" y="3786190"/>
            <a:ext cx="8429684" cy="1752600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ตัวชี้วัดที่ 3.1 </a:t>
            </a:r>
            <a:br>
              <a:rPr lang="th-TH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h-TH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ร้อย</a:t>
            </a:r>
            <a:r>
              <a:rPr lang="th-TH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ละความสำเร็จ</a:t>
            </a:r>
            <a:r>
              <a:rPr lang="th-TH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ในการจัดการเรื่องที่ได้รับแจ้งจากประชาชน/ผู้รับบริการ</a:t>
            </a:r>
            <a:endParaRPr lang="th-TH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3" y="1500174"/>
          <a:ext cx="8429684" cy="2643206"/>
        </p:xfrm>
        <a:graphic>
          <a:graphicData uri="http://schemas.openxmlformats.org/drawingml/2006/table">
            <a:tbl>
              <a:tblPr/>
              <a:tblGrid>
                <a:gridCol w="3993118"/>
                <a:gridCol w="886896"/>
                <a:gridCol w="887939"/>
                <a:gridCol w="886896"/>
                <a:gridCol w="887939"/>
                <a:gridCol w="886896"/>
              </a:tblGrid>
              <a:tr h="638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ระดับคะแนน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1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2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3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4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5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5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ร้อยละของ</a:t>
                      </a:r>
                      <a:r>
                        <a:rPr lang="th-TH" sz="3600" b="1" dirty="0" smtClean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ความสำเร็จ</a:t>
                      </a:r>
                      <a:br>
                        <a:rPr lang="th-TH" sz="3600" b="1" dirty="0" smtClean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</a:br>
                      <a:r>
                        <a:rPr lang="th-TH" sz="3600" b="1" dirty="0" smtClean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ใน</a:t>
                      </a: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การจัดการ</a:t>
                      </a:r>
                      <a:r>
                        <a:rPr lang="th-TH" sz="3600" b="1" dirty="0" smtClean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เรื่องที่</a:t>
                      </a: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ได้รับแจ้งจากประชาชน/ผู้รับบริการ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&lt;=</a:t>
                      </a: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50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60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70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80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&gt;=</a:t>
                      </a:r>
                      <a:r>
                        <a:rPr lang="th-TH" sz="3600" b="1" dirty="0">
                          <a:latin typeface="TH SarabunPSK" pitchFamily="34" charset="-34"/>
                          <a:ea typeface="Cordia New"/>
                          <a:cs typeface="TH SarabunPSK" pitchFamily="34" charset="-34"/>
                        </a:rPr>
                        <a:t>90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8966" y="2214554"/>
            <a:ext cx="7266306" cy="4572032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สำนักงานเลขานุการสภากรุงเทพมหานคร    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สำนักงานเลขานุการผู้ว่าราชการกรุงเทพมหานคร 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สำนักยุทธศาสตร์และประเมินผล 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ก.ก.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สำนักพัฒนาสังคม 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สำนักผังเมือง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85728"/>
            <a:ext cx="771530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หน่วยงานที่ไม่ต้องวัดผลการปฏิบัติราชการตามตัวชี้วัดนี้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18 หน่วยงาน</a:t>
            </a: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3214678" y="4143380"/>
            <a:ext cx="6000792" cy="207170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สำนักการศึกษา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สำนักเทศกิจ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สำนักงบประมาณกรุงเทพมหานคร</a:t>
            </a:r>
            <a:endParaRPr kumimoji="0" lang="th-TH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หน่วยงานสังกัดสำนักปลัดกรุงเทพมหานคร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h-TH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1500166" y="1857364"/>
            <a:ext cx="6500858" cy="200026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จบการนำเสนอ</a:t>
            </a:r>
            <a:endParaRPr kumimoji="0" lang="th-TH" sz="10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71472" y="1423934"/>
            <a:ext cx="89297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เรื่องที่ได้รับแจ้งระหว่าง</a:t>
            </a:r>
          </a:p>
          <a:p>
            <a:r>
              <a:rPr lang="th-TH" sz="5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ตุลาคม 2561 ถึง 31 สิงหาคม 2562</a:t>
            </a:r>
            <a:endParaRPr lang="en-US" sz="5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28604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ข้อมูลที่ใช้วัดผล</a:t>
            </a:r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8966" y="1492813"/>
            <a:ext cx="8695034" cy="5293773"/>
          </a:xfrm>
        </p:spPr>
        <p:txBody>
          <a:bodyPr>
            <a:normAutofit fontScale="92500"/>
          </a:bodyPr>
          <a:lstStyle/>
          <a:p>
            <a:pPr marL="0"/>
            <a:r>
              <a:rPr lang="th-TH" sz="61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ส่วนที่ 1 ด้านปริมาณและการตอบสนองในการแก้ไขเรื่องที่ได้รับแจ้ง (20 คะแนน)</a:t>
            </a:r>
            <a:endParaRPr lang="en-US" sz="61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/>
            <a:r>
              <a:rPr lang="th-TH" sz="6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ส่วนที่ 2 ด้านคุณภาพการแก้ไขปัญหาและการรายงานผลในระบบเรื่องราวร้องทุกข์ของกรุงเทพมหานคร (80 คะแนน)</a:t>
            </a:r>
            <a:endParaRPr lang="en-US" sz="61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85728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/>
        </p:nvGraphicFramePr>
        <p:xfrm>
          <a:off x="857224" y="285728"/>
          <a:ext cx="757242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3028968" y="4046530"/>
            <a:ext cx="2900354" cy="2525742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หน่วยงานตอบรับภายใน 1 วันทำการ 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รายงานความก้าวหน้าผลการดำเนินการ/พิจารณาเข้าสู่ระบบฯ ภายใน  3 วันทำการ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ตัวยึดเนื้อหา 10"/>
          <p:cNvSpPr txBox="1">
            <a:spLocks/>
          </p:cNvSpPr>
          <p:nvPr/>
        </p:nvSpPr>
        <p:spPr>
          <a:xfrm>
            <a:off x="142844" y="4000504"/>
            <a:ext cx="2900354" cy="2525742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ติดตามความคืบหน้าการดำเนินการทุกวันที่ 15 และวันที่ 30 ของเดือนจนกว่าการดำเนินการแล้วเสร็จ 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ตัวยึดเนื้อหา 10"/>
          <p:cNvSpPr txBox="1">
            <a:spLocks/>
          </p:cNvSpPr>
          <p:nvPr/>
        </p:nvSpPr>
        <p:spPr>
          <a:xfrm>
            <a:off x="5786446" y="4071942"/>
            <a:ext cx="3500430" cy="25257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lvl="0" indent="-384048"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Pct val="80000"/>
              <a:buFont typeface="Wingdings 2"/>
              <a:buChar char=""/>
            </a:pPr>
            <a:r>
              <a:rPr lang="th-TH" b="1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ส่งรายงานถึงกองกลาง ภายในวันที่ 10 ของเดือนถัดไป</a:t>
            </a:r>
          </a:p>
          <a:p>
            <a:pPr marL="448056" lvl="0" indent="-384048"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Pct val="80000"/>
              <a:buFont typeface="Wingdings 2"/>
              <a:buChar char=""/>
            </a:pPr>
            <a:r>
              <a:rPr lang="th-TH" b="1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หากทำผิดหักคะแนน</a:t>
            </a:r>
            <a:br>
              <a:rPr lang="th-TH" b="1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เดือนละ 1 คะแนน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57150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วิธีคำนวณคะแนนส่วนที่ 1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785926"/>
            <a:ext cx="2357454" cy="135732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72000" tIns="36000" rIns="72000" bIns="0">
            <a:normAutofit fontScale="40000" lnSpcReduction="20000"/>
          </a:bodyPr>
          <a:lstStyle/>
          <a:p>
            <a:pPr marL="0" algn="ctr">
              <a:buNone/>
            </a:pP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ร้อยละของจำนวนเรื่อง</a:t>
            </a:r>
          </a:p>
          <a:p>
            <a:pPr marL="0" algn="ctr">
              <a:buNone/>
            </a:pP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ที่ปฏิบัติถูกต้อง</a:t>
            </a:r>
          </a:p>
          <a:p>
            <a:pPr marL="0" algn="ctr">
              <a:buNone/>
            </a:pP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ตามกระบวนการ</a:t>
            </a:r>
            <a:endParaRPr lang="en-US" sz="7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1785926"/>
            <a:ext cx="5214974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จำนวนเรื่องที่ถูกต้อง</a:t>
            </a:r>
          </a:p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จำนวนเรื่องที่ได้รับแจ้งที่ปรากฏในรายงาน</a:t>
            </a:r>
            <a:b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ของหน่วยงานตลอดปีงบประมาณ 2562</a:t>
            </a:r>
          </a:p>
          <a:p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272" y="192880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3500430" y="2214554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29520" y="200024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07167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ไดอะแกรม 14"/>
          <p:cNvGraphicFramePr/>
          <p:nvPr/>
        </p:nvGraphicFramePr>
        <p:xfrm>
          <a:off x="0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5143512"/>
            <a:ext cx="2357454" cy="135732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72000" tIns="36000" rIns="72000" bIns="0">
            <a:normAutofit fontScale="47500" lnSpcReduction="20000"/>
          </a:bodyPr>
          <a:lstStyle/>
          <a:p>
            <a:pPr marL="0" algn="ctr">
              <a:buNone/>
            </a:pP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</a:t>
            </a:r>
            <a:b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จำนวนเรื่อง</a:t>
            </a:r>
          </a:p>
          <a:p>
            <a:pPr marL="0" algn="ctr">
              <a:buNone/>
            </a:pPr>
            <a:r>
              <a:rPr lang="th-TH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ที่มีคุณภาพ</a:t>
            </a:r>
            <a:endParaRPr lang="en-US" sz="7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5143512"/>
            <a:ext cx="5214974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จำนวนเรื่องที่ถูกต้อง</a:t>
            </a:r>
          </a:p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จำนวนเรื่องตามประเภทเรื่องที่มีสถานะเสร็จสิ้น</a:t>
            </a:r>
            <a:b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ของหน่วยงานตลอดปีงบประมาณ พ.ศ. ๒๕๖๒</a:t>
            </a:r>
          </a:p>
          <a:p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3571868" y="5572140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00958" y="526323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542926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521495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621510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ประเภทเรื่องตามส่วนที่ 2</a:t>
            </a:r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785786" y="1357297"/>
          <a:ext cx="7858180" cy="44579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43404"/>
                <a:gridCol w="3714776"/>
              </a:tblGrid>
              <a:tr h="784325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/>
                        <a:t>สำนักงานเขต</a:t>
                      </a:r>
                      <a:endParaRPr lang="th-TH" sz="4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/>
                        <a:t>หน่วยงานอื่น</a:t>
                      </a:r>
                      <a:endParaRPr lang="th-TH" sz="4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87312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1. กระทำผิดในที่สาธารณะ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kumimoji="0" lang="th-TH" sz="4000" kern="120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ไม่เกิน 5 ประเภทเรื่องที่เป็นภารกิจหลักของหน่วยงาน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4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เหตุเดือดร้อนรำคาญ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3. ขยะ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4. ถนน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5. อาคาร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285860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1.ร้อยละของจำนวนเรื่องที่ดำเนินการในระบบเรื่องราวร้องทุกข์ของกรุงเทพมหานครได้ถูกต้องตามกระบวนการในขั้นตอนที่ 1 และ 2 (20 คะแนน)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95 – 95.99		ได้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4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คะแนน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96 - 96.99	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8  คะแนน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97 - 97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12 คะแนน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98 -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16 คะแนน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99 ขึ้นไป		ได้  20 คะแนน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28596" y="1500174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2. ร้อยละของคุณภาพการแก้ไขปัญหาและรายงานผล</a:t>
            </a:r>
            <a:b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</a:b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ในระบบเรื่องราวร้องทุกข์ของกรุงเทพมหานคร (80 คะแนน)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95 – 95.99	ได้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  40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คะแนน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96 - 96.99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50 คะแนน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97 - 97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60 คะแนน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98 -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70 คะแนน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99 ขึ้นไป		ได้   80 คะแนน</a:t>
            </a:r>
            <a:endParaRPr kumimoji="0" lang="th-TH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1718</TotalTime>
  <Words>398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ชีวิตชีวา</vt:lpstr>
      <vt:lpstr>ตัวชี้วัดที่ 3.1  ร้อยละความสำเร็จในการจัดการเรื่องที่ได้รับแจ้งจากประชาชน/ผู้รับบริการ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ยินดีต้อนรับ</dc:title>
  <dc:creator>user</dc:creator>
  <cp:lastModifiedBy>supattra</cp:lastModifiedBy>
  <cp:revision>171</cp:revision>
  <dcterms:created xsi:type="dcterms:W3CDTF">2018-06-25T05:29:06Z</dcterms:created>
  <dcterms:modified xsi:type="dcterms:W3CDTF">2018-08-10T03:05:48Z</dcterms:modified>
</cp:coreProperties>
</file>