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9" r:id="rId11"/>
    <p:sldId id="258" r:id="rId12"/>
    <p:sldId id="261" r:id="rId13"/>
    <p:sldId id="262" r:id="rId14"/>
    <p:sldId id="263" r:id="rId15"/>
    <p:sldId id="260" r:id="rId16"/>
    <p:sldId id="265" r:id="rId17"/>
    <p:sldId id="264" r:id="rId18"/>
    <p:sldId id="266" r:id="rId19"/>
    <p:sldId id="267" r:id="rId20"/>
    <p:sldId id="269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65233-898F-43E9-8166-63DADBA742A0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E5BE0D8E-3EEE-4CD0-8F20-57BE996CF04B}">
      <dgm:prSet phldrT="[ข้อความ]" custT="1"/>
      <dgm:spPr/>
      <dgm:t>
        <a:bodyPr/>
        <a:lstStyle/>
        <a:p>
          <a:pPr algn="ctr"/>
          <a:r>
            <a:rPr lang="th-TH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1. ค้นหาปัญหา ประเด็นที่ต้องการพัฒนา</a:t>
          </a:r>
          <a:endParaRPr lang="th-TH" sz="3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12451965-953E-43D0-8F98-EBA9044147C5}" type="parTrans" cxnId="{44BE3672-4C9C-42DA-9C6D-C83218B216BC}">
      <dgm:prSet/>
      <dgm:spPr/>
      <dgm:t>
        <a:bodyPr/>
        <a:lstStyle/>
        <a:p>
          <a:endParaRPr lang="th-TH"/>
        </a:p>
      </dgm:t>
    </dgm:pt>
    <dgm:pt modelId="{5011A09A-4F57-4963-A6CA-4E0750F0E516}" type="sibTrans" cxnId="{44BE3672-4C9C-42DA-9C6D-C83218B216BC}">
      <dgm:prSet/>
      <dgm:spPr/>
      <dgm:t>
        <a:bodyPr/>
        <a:lstStyle/>
        <a:p>
          <a:endParaRPr lang="th-TH"/>
        </a:p>
      </dgm:t>
    </dgm:pt>
    <dgm:pt modelId="{46184088-9C53-4EDE-BE1D-D78E81186022}">
      <dgm:prSet custT="1"/>
      <dgm:spPr/>
      <dgm:t>
        <a:bodyPr/>
        <a:lstStyle/>
        <a:p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C14EB5E3-D16C-454E-A88F-D8D6775D3B0A}" type="parTrans" cxnId="{0B21C038-0CAA-4708-A30E-381C81A79443}">
      <dgm:prSet/>
      <dgm:spPr/>
      <dgm:t>
        <a:bodyPr/>
        <a:lstStyle/>
        <a:p>
          <a:endParaRPr lang="th-TH"/>
        </a:p>
      </dgm:t>
    </dgm:pt>
    <dgm:pt modelId="{8159D699-56BF-44F9-B405-82903C523643}" type="sibTrans" cxnId="{0B21C038-0CAA-4708-A30E-381C81A79443}">
      <dgm:prSet/>
      <dgm:spPr/>
      <dgm:t>
        <a:bodyPr/>
        <a:lstStyle/>
        <a:p>
          <a:endParaRPr lang="th-TH"/>
        </a:p>
      </dgm:t>
    </dgm:pt>
    <dgm:pt modelId="{82852426-DCED-45AB-AE04-3BA025211C49}" type="pres">
      <dgm:prSet presAssocID="{45B65233-898F-43E9-8166-63DADBA742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FE40CF1-FD5F-427D-937D-7AE9987006CF}" type="pres">
      <dgm:prSet presAssocID="{E5BE0D8E-3EEE-4CD0-8F20-57BE996CF04B}" presName="parentLin" presStyleCnt="0"/>
      <dgm:spPr/>
    </dgm:pt>
    <dgm:pt modelId="{72BC4C8A-D99E-44A3-BB12-A53FDE0357B6}" type="pres">
      <dgm:prSet presAssocID="{E5BE0D8E-3EEE-4CD0-8F20-57BE996CF04B}" presName="parentLeftMargin" presStyleLbl="node1" presStyleIdx="0" presStyleCnt="1"/>
      <dgm:spPr/>
      <dgm:t>
        <a:bodyPr/>
        <a:lstStyle/>
        <a:p>
          <a:endParaRPr lang="th-TH"/>
        </a:p>
      </dgm:t>
    </dgm:pt>
    <dgm:pt modelId="{73582312-1110-49D8-A3D5-65FE4FB01EEC}" type="pres">
      <dgm:prSet presAssocID="{E5BE0D8E-3EEE-4CD0-8F20-57BE996CF04B}" presName="parentText" presStyleLbl="node1" presStyleIdx="0" presStyleCnt="1" custScaleX="110012" custScaleY="56978" custLinFactNeighborX="-31624" custLinFactNeighborY="-1860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15167E-FCEF-44C6-B319-7CA9FB3230B4}" type="pres">
      <dgm:prSet presAssocID="{E5BE0D8E-3EEE-4CD0-8F20-57BE996CF04B}" presName="negativeSpace" presStyleCnt="0"/>
      <dgm:spPr/>
    </dgm:pt>
    <dgm:pt modelId="{2A5F86CE-32E0-4B7C-B54B-FAF657D1D94A}" type="pres">
      <dgm:prSet presAssocID="{E5BE0D8E-3EEE-4CD0-8F20-57BE996CF04B}" presName="childText" presStyleLbl="conFgAcc1" presStyleIdx="0" presStyleCnt="1" custScaleY="259370" custLinFactNeighborY="81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C38C16D-9340-4D38-8C6A-72C5A4DC24B6}" type="presOf" srcId="{45B65233-898F-43E9-8166-63DADBA742A0}" destId="{82852426-DCED-45AB-AE04-3BA025211C49}" srcOrd="0" destOrd="0" presId="urn:microsoft.com/office/officeart/2005/8/layout/list1"/>
    <dgm:cxn modelId="{44BE3672-4C9C-42DA-9C6D-C83218B216BC}" srcId="{45B65233-898F-43E9-8166-63DADBA742A0}" destId="{E5BE0D8E-3EEE-4CD0-8F20-57BE996CF04B}" srcOrd="0" destOrd="0" parTransId="{12451965-953E-43D0-8F98-EBA9044147C5}" sibTransId="{5011A09A-4F57-4963-A6CA-4E0750F0E516}"/>
    <dgm:cxn modelId="{71D9B331-041A-40B9-BB3B-FEFE6233833E}" type="presOf" srcId="{46184088-9C53-4EDE-BE1D-D78E81186022}" destId="{2A5F86CE-32E0-4B7C-B54B-FAF657D1D94A}" srcOrd="0" destOrd="0" presId="urn:microsoft.com/office/officeart/2005/8/layout/list1"/>
    <dgm:cxn modelId="{6911441A-7566-4BF8-8548-D9044C3C01D7}" type="presOf" srcId="{E5BE0D8E-3EEE-4CD0-8F20-57BE996CF04B}" destId="{72BC4C8A-D99E-44A3-BB12-A53FDE0357B6}" srcOrd="0" destOrd="0" presId="urn:microsoft.com/office/officeart/2005/8/layout/list1"/>
    <dgm:cxn modelId="{EE5C982E-48DC-4D12-BFE8-CD5C6A6361B0}" type="presOf" srcId="{E5BE0D8E-3EEE-4CD0-8F20-57BE996CF04B}" destId="{73582312-1110-49D8-A3D5-65FE4FB01EEC}" srcOrd="1" destOrd="0" presId="urn:microsoft.com/office/officeart/2005/8/layout/list1"/>
    <dgm:cxn modelId="{0B21C038-0CAA-4708-A30E-381C81A79443}" srcId="{E5BE0D8E-3EEE-4CD0-8F20-57BE996CF04B}" destId="{46184088-9C53-4EDE-BE1D-D78E81186022}" srcOrd="0" destOrd="0" parTransId="{C14EB5E3-D16C-454E-A88F-D8D6775D3B0A}" sibTransId="{8159D699-56BF-44F9-B405-82903C523643}"/>
    <dgm:cxn modelId="{611FB84B-6BB3-41D4-A41C-E6694136394C}" type="presParOf" srcId="{82852426-DCED-45AB-AE04-3BA025211C49}" destId="{6FE40CF1-FD5F-427D-937D-7AE9987006CF}" srcOrd="0" destOrd="0" presId="urn:microsoft.com/office/officeart/2005/8/layout/list1"/>
    <dgm:cxn modelId="{DD12CCAA-0339-42A7-9CFB-B3695F916804}" type="presParOf" srcId="{6FE40CF1-FD5F-427D-937D-7AE9987006CF}" destId="{72BC4C8A-D99E-44A3-BB12-A53FDE0357B6}" srcOrd="0" destOrd="0" presId="urn:microsoft.com/office/officeart/2005/8/layout/list1"/>
    <dgm:cxn modelId="{9D66A673-B67B-4A06-A688-C8D02FA6D41E}" type="presParOf" srcId="{6FE40CF1-FD5F-427D-937D-7AE9987006CF}" destId="{73582312-1110-49D8-A3D5-65FE4FB01EEC}" srcOrd="1" destOrd="0" presId="urn:microsoft.com/office/officeart/2005/8/layout/list1"/>
    <dgm:cxn modelId="{868664B3-4DC2-4565-AFC2-DEF75F70BC8E}" type="presParOf" srcId="{82852426-DCED-45AB-AE04-3BA025211C49}" destId="{A415167E-FCEF-44C6-B319-7CA9FB3230B4}" srcOrd="1" destOrd="0" presId="urn:microsoft.com/office/officeart/2005/8/layout/list1"/>
    <dgm:cxn modelId="{B060F54B-F50C-4CB0-B904-56B128EAB46D}" type="presParOf" srcId="{82852426-DCED-45AB-AE04-3BA025211C49}" destId="{2A5F86CE-32E0-4B7C-B54B-FAF657D1D94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65233-898F-43E9-8166-63DADBA742A0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E5BE0D8E-3EEE-4CD0-8F20-57BE996CF04B}">
      <dgm:prSet phldrT="[ข้อความ]" custT="1"/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2. กำหนดโครงการเพิ่มประสิทธิภาพในการปฏิบัติงาน</a:t>
          </a:r>
        </a:p>
      </dgm:t>
    </dgm:pt>
    <dgm:pt modelId="{12451965-953E-43D0-8F98-EBA9044147C5}" type="parTrans" cxnId="{44BE3672-4C9C-42DA-9C6D-C83218B216BC}">
      <dgm:prSet/>
      <dgm:spPr/>
      <dgm:t>
        <a:bodyPr/>
        <a:lstStyle/>
        <a:p>
          <a:endParaRPr lang="th-TH"/>
        </a:p>
      </dgm:t>
    </dgm:pt>
    <dgm:pt modelId="{5011A09A-4F57-4963-A6CA-4E0750F0E516}" type="sibTrans" cxnId="{44BE3672-4C9C-42DA-9C6D-C83218B216BC}">
      <dgm:prSet/>
      <dgm:spPr/>
      <dgm:t>
        <a:bodyPr/>
        <a:lstStyle/>
        <a:p>
          <a:endParaRPr lang="th-TH"/>
        </a:p>
      </dgm:t>
    </dgm:pt>
    <dgm:pt modelId="{46184088-9C53-4EDE-BE1D-D78E81186022}">
      <dgm:prSet custT="1"/>
      <dgm:spPr/>
      <dgm:t>
        <a:bodyPr/>
        <a:lstStyle/>
        <a:p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C14EB5E3-D16C-454E-A88F-D8D6775D3B0A}" type="parTrans" cxnId="{0B21C038-0CAA-4708-A30E-381C81A79443}">
      <dgm:prSet/>
      <dgm:spPr/>
      <dgm:t>
        <a:bodyPr/>
        <a:lstStyle/>
        <a:p>
          <a:endParaRPr lang="th-TH"/>
        </a:p>
      </dgm:t>
    </dgm:pt>
    <dgm:pt modelId="{8159D699-56BF-44F9-B405-82903C523643}" type="sibTrans" cxnId="{0B21C038-0CAA-4708-A30E-381C81A79443}">
      <dgm:prSet/>
      <dgm:spPr/>
      <dgm:t>
        <a:bodyPr/>
        <a:lstStyle/>
        <a:p>
          <a:endParaRPr lang="th-TH"/>
        </a:p>
      </dgm:t>
    </dgm:pt>
    <dgm:pt modelId="{82852426-DCED-45AB-AE04-3BA025211C49}" type="pres">
      <dgm:prSet presAssocID="{45B65233-898F-43E9-8166-63DADBA742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FE40CF1-FD5F-427D-937D-7AE9987006CF}" type="pres">
      <dgm:prSet presAssocID="{E5BE0D8E-3EEE-4CD0-8F20-57BE996CF04B}" presName="parentLin" presStyleCnt="0"/>
      <dgm:spPr/>
      <dgm:t>
        <a:bodyPr/>
        <a:lstStyle/>
        <a:p>
          <a:endParaRPr lang="th-TH"/>
        </a:p>
      </dgm:t>
    </dgm:pt>
    <dgm:pt modelId="{72BC4C8A-D99E-44A3-BB12-A53FDE0357B6}" type="pres">
      <dgm:prSet presAssocID="{E5BE0D8E-3EEE-4CD0-8F20-57BE996CF04B}" presName="parentLeftMargin" presStyleLbl="node1" presStyleIdx="0" presStyleCnt="1"/>
      <dgm:spPr/>
      <dgm:t>
        <a:bodyPr/>
        <a:lstStyle/>
        <a:p>
          <a:endParaRPr lang="th-TH"/>
        </a:p>
      </dgm:t>
    </dgm:pt>
    <dgm:pt modelId="{73582312-1110-49D8-A3D5-65FE4FB01EEC}" type="pres">
      <dgm:prSet presAssocID="{E5BE0D8E-3EEE-4CD0-8F20-57BE996CF04B}" presName="parentText" presStyleLbl="node1" presStyleIdx="0" presStyleCnt="1" custScaleX="125717" custScaleY="56978" custLinFactNeighborX="-31624" custLinFactNeighborY="-1860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15167E-FCEF-44C6-B319-7CA9FB3230B4}" type="pres">
      <dgm:prSet presAssocID="{E5BE0D8E-3EEE-4CD0-8F20-57BE996CF04B}" presName="negativeSpace" presStyleCnt="0"/>
      <dgm:spPr/>
      <dgm:t>
        <a:bodyPr/>
        <a:lstStyle/>
        <a:p>
          <a:endParaRPr lang="th-TH"/>
        </a:p>
      </dgm:t>
    </dgm:pt>
    <dgm:pt modelId="{2A5F86CE-32E0-4B7C-B54B-FAF657D1D94A}" type="pres">
      <dgm:prSet presAssocID="{E5BE0D8E-3EEE-4CD0-8F20-57BE996CF04B}" presName="childText" presStyleLbl="conFgAcc1" presStyleIdx="0" presStyleCnt="1" custScaleY="259370" custLinFactNeighborY="81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D731EAA-5D4E-4F10-93AF-29DA12AFF7F1}" type="presOf" srcId="{E5BE0D8E-3EEE-4CD0-8F20-57BE996CF04B}" destId="{73582312-1110-49D8-A3D5-65FE4FB01EEC}" srcOrd="1" destOrd="0" presId="urn:microsoft.com/office/officeart/2005/8/layout/list1"/>
    <dgm:cxn modelId="{0474AC95-90E0-4DCF-B09E-D5E48EAFAB2A}" type="presOf" srcId="{46184088-9C53-4EDE-BE1D-D78E81186022}" destId="{2A5F86CE-32E0-4B7C-B54B-FAF657D1D94A}" srcOrd="0" destOrd="0" presId="urn:microsoft.com/office/officeart/2005/8/layout/list1"/>
    <dgm:cxn modelId="{44BE3672-4C9C-42DA-9C6D-C83218B216BC}" srcId="{45B65233-898F-43E9-8166-63DADBA742A0}" destId="{E5BE0D8E-3EEE-4CD0-8F20-57BE996CF04B}" srcOrd="0" destOrd="0" parTransId="{12451965-953E-43D0-8F98-EBA9044147C5}" sibTransId="{5011A09A-4F57-4963-A6CA-4E0750F0E516}"/>
    <dgm:cxn modelId="{F6D3DD93-2A44-4112-B44C-78D1A4583919}" type="presOf" srcId="{45B65233-898F-43E9-8166-63DADBA742A0}" destId="{82852426-DCED-45AB-AE04-3BA025211C49}" srcOrd="0" destOrd="0" presId="urn:microsoft.com/office/officeart/2005/8/layout/list1"/>
    <dgm:cxn modelId="{0775638F-9B4F-4E27-AE7E-1989DA47F18A}" type="presOf" srcId="{E5BE0D8E-3EEE-4CD0-8F20-57BE996CF04B}" destId="{72BC4C8A-D99E-44A3-BB12-A53FDE0357B6}" srcOrd="0" destOrd="0" presId="urn:microsoft.com/office/officeart/2005/8/layout/list1"/>
    <dgm:cxn modelId="{0B21C038-0CAA-4708-A30E-381C81A79443}" srcId="{E5BE0D8E-3EEE-4CD0-8F20-57BE996CF04B}" destId="{46184088-9C53-4EDE-BE1D-D78E81186022}" srcOrd="0" destOrd="0" parTransId="{C14EB5E3-D16C-454E-A88F-D8D6775D3B0A}" sibTransId="{8159D699-56BF-44F9-B405-82903C523643}"/>
    <dgm:cxn modelId="{84BE79B1-D09C-41F6-AF54-6F0BF122A4CC}" type="presParOf" srcId="{82852426-DCED-45AB-AE04-3BA025211C49}" destId="{6FE40CF1-FD5F-427D-937D-7AE9987006CF}" srcOrd="0" destOrd="0" presId="urn:microsoft.com/office/officeart/2005/8/layout/list1"/>
    <dgm:cxn modelId="{6B0ADE58-9C29-4E1C-9D34-C52D882E7790}" type="presParOf" srcId="{6FE40CF1-FD5F-427D-937D-7AE9987006CF}" destId="{72BC4C8A-D99E-44A3-BB12-A53FDE0357B6}" srcOrd="0" destOrd="0" presId="urn:microsoft.com/office/officeart/2005/8/layout/list1"/>
    <dgm:cxn modelId="{3F46FC8F-66AB-4E50-B379-D15ECC74991A}" type="presParOf" srcId="{6FE40CF1-FD5F-427D-937D-7AE9987006CF}" destId="{73582312-1110-49D8-A3D5-65FE4FB01EEC}" srcOrd="1" destOrd="0" presId="urn:microsoft.com/office/officeart/2005/8/layout/list1"/>
    <dgm:cxn modelId="{4B9CD5E5-26A6-43C3-BBC4-1957E927217F}" type="presParOf" srcId="{82852426-DCED-45AB-AE04-3BA025211C49}" destId="{A415167E-FCEF-44C6-B319-7CA9FB3230B4}" srcOrd="1" destOrd="0" presId="urn:microsoft.com/office/officeart/2005/8/layout/list1"/>
    <dgm:cxn modelId="{770941A5-5652-4162-B9B6-8ABEC667C9E6}" type="presParOf" srcId="{82852426-DCED-45AB-AE04-3BA025211C49}" destId="{2A5F86CE-32E0-4B7C-B54B-FAF657D1D94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5C2E60-16A7-4353-9756-D944FD2F8963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87AC5AE9-AEBA-4F3B-8CF9-7B3F3565D271}">
      <dgm:prSet phldrT="[ข้อความ]" custT="1"/>
      <dgm:spPr/>
      <dgm:t>
        <a:bodyPr anchor="t"/>
        <a:lstStyle/>
        <a:p>
          <a:r>
            <a:rPr lang="th-TH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3. จัดทำแบบฟอร์มสรุปเนื้อหาโครงการ</a:t>
          </a:r>
          <a:endParaRPr lang="th-TH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5C33312E-E173-4135-AA42-943B810EC2B3}" type="parTrans" cxnId="{A527677A-F559-4F9E-9434-4F13831096E3}">
      <dgm:prSet/>
      <dgm:spPr/>
      <dgm:t>
        <a:bodyPr/>
        <a:lstStyle/>
        <a:p>
          <a:endParaRPr lang="th-TH"/>
        </a:p>
      </dgm:t>
    </dgm:pt>
    <dgm:pt modelId="{484C62E4-9BEB-487A-BC4F-33EBB0B701B3}" type="sibTrans" cxnId="{A527677A-F559-4F9E-9434-4F13831096E3}">
      <dgm:prSet/>
      <dgm:spPr/>
      <dgm:t>
        <a:bodyPr/>
        <a:lstStyle/>
        <a:p>
          <a:endParaRPr lang="th-TH"/>
        </a:p>
      </dgm:t>
    </dgm:pt>
    <dgm:pt modelId="{1BFFD648-1A25-4BBB-A850-87076A464CC0}">
      <dgm:prSet phldrT="[ข้อความ]" custT="1"/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4. ส่งเอกสารให้สำนักงาน </a:t>
          </a:r>
          <a:r>
            <a:rPr lang="th-TH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ก.ก</a:t>
          </a: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. ภายในระยะเวลาที่กำหนด</a:t>
          </a:r>
          <a:endParaRPr lang="th-TH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3610756D-0FA2-4B74-B273-3EA88BD49688}" type="parTrans" cxnId="{F75CC7B0-F8E1-4DE0-B11B-B6751F2EB7FF}">
      <dgm:prSet/>
      <dgm:spPr/>
      <dgm:t>
        <a:bodyPr/>
        <a:lstStyle/>
        <a:p>
          <a:endParaRPr lang="th-TH"/>
        </a:p>
      </dgm:t>
    </dgm:pt>
    <dgm:pt modelId="{20695F25-D7DE-4529-A31C-5B01EA079AF2}" type="sibTrans" cxnId="{F75CC7B0-F8E1-4DE0-B11B-B6751F2EB7FF}">
      <dgm:prSet/>
      <dgm:spPr/>
      <dgm:t>
        <a:bodyPr/>
        <a:lstStyle/>
        <a:p>
          <a:endParaRPr lang="th-TH"/>
        </a:p>
      </dgm:t>
    </dgm:pt>
    <dgm:pt modelId="{32AD120D-C0E5-4746-B33A-729B9C1ED821}" type="pres">
      <dgm:prSet presAssocID="{EF5C2E60-16A7-4353-9756-D944FD2F89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F2371F2-1BB0-4148-8DD7-CD409F28BAD1}" type="pres">
      <dgm:prSet presAssocID="{87AC5AE9-AEBA-4F3B-8CF9-7B3F3565D271}" presName="parentLin" presStyleCnt="0"/>
      <dgm:spPr/>
    </dgm:pt>
    <dgm:pt modelId="{E64A4D63-E283-4B26-9A0C-1A67DE339E0A}" type="pres">
      <dgm:prSet presAssocID="{87AC5AE9-AEBA-4F3B-8CF9-7B3F3565D271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7AEB986E-3EA1-4EE0-8826-4AB5C281CBB6}" type="pres">
      <dgm:prSet presAssocID="{87AC5AE9-AEBA-4F3B-8CF9-7B3F3565D271}" presName="parentText" presStyleLbl="node1" presStyleIdx="0" presStyleCnt="2" custScaleX="123918" custScaleY="38524" custLinFactNeighborY="-2478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01D0CCE-2F2B-43A6-94B5-441B2FAE4367}" type="pres">
      <dgm:prSet presAssocID="{87AC5AE9-AEBA-4F3B-8CF9-7B3F3565D271}" presName="negativeSpace" presStyleCnt="0"/>
      <dgm:spPr/>
    </dgm:pt>
    <dgm:pt modelId="{3D6531C3-8A3B-411F-B2F0-02173E656D53}" type="pres">
      <dgm:prSet presAssocID="{87AC5AE9-AEBA-4F3B-8CF9-7B3F3565D271}" presName="childText" presStyleLbl="conFgAcc1" presStyleIdx="0" presStyleCnt="2" custScaleY="106662" custLinFactNeighborY="-11045">
        <dgm:presLayoutVars>
          <dgm:bulletEnabled val="1"/>
        </dgm:presLayoutVars>
      </dgm:prSet>
      <dgm:spPr>
        <a:ln>
          <a:solidFill>
            <a:srgbClr val="92D050"/>
          </a:solidFill>
        </a:ln>
      </dgm:spPr>
    </dgm:pt>
    <dgm:pt modelId="{AD4792CE-39A3-4914-A069-07557383595E}" type="pres">
      <dgm:prSet presAssocID="{484C62E4-9BEB-487A-BC4F-33EBB0B701B3}" presName="spaceBetweenRectangles" presStyleCnt="0"/>
      <dgm:spPr/>
    </dgm:pt>
    <dgm:pt modelId="{304E2269-F68A-4683-9DDC-D3712AD524BA}" type="pres">
      <dgm:prSet presAssocID="{1BFFD648-1A25-4BBB-A850-87076A464CC0}" presName="parentLin" presStyleCnt="0"/>
      <dgm:spPr/>
    </dgm:pt>
    <dgm:pt modelId="{1A86C6AB-D796-404E-ACBD-F28C441549F5}" type="pres">
      <dgm:prSet presAssocID="{1BFFD648-1A25-4BBB-A850-87076A464CC0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2F38FECE-DF50-467D-9B47-481922F12FC1}" type="pres">
      <dgm:prSet presAssocID="{1BFFD648-1A25-4BBB-A850-87076A464CC0}" presName="parentText" presStyleLbl="node1" presStyleIdx="1" presStyleCnt="2" custScaleX="134121" custScaleY="45061" custLinFactNeighborX="8106" custLinFactNeighborY="-1765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919D00C-6458-427C-98DA-63F3E9354303}" type="pres">
      <dgm:prSet presAssocID="{1BFFD648-1A25-4BBB-A850-87076A464CC0}" presName="negativeSpace" presStyleCnt="0"/>
      <dgm:spPr/>
    </dgm:pt>
    <dgm:pt modelId="{57501E70-256B-4B3E-8F70-1DE337DCC724}" type="pres">
      <dgm:prSet presAssocID="{1BFFD648-1A25-4BBB-A850-87076A464CC0}" presName="childText" presStyleLbl="conFgAcc1" presStyleIdx="1" presStyleCnt="2" custScaleY="149662">
        <dgm:presLayoutVars>
          <dgm:bulletEnabled val="1"/>
        </dgm:presLayoutVars>
      </dgm:prSet>
      <dgm:spPr/>
    </dgm:pt>
  </dgm:ptLst>
  <dgm:cxnLst>
    <dgm:cxn modelId="{F204EFF9-001F-4C8B-B7C1-D02BA4020C8B}" type="presOf" srcId="{87AC5AE9-AEBA-4F3B-8CF9-7B3F3565D271}" destId="{7AEB986E-3EA1-4EE0-8826-4AB5C281CBB6}" srcOrd="1" destOrd="0" presId="urn:microsoft.com/office/officeart/2005/8/layout/list1"/>
    <dgm:cxn modelId="{BAA9DEE2-EDEF-47AF-994B-EC208C94EAE1}" type="presOf" srcId="{87AC5AE9-AEBA-4F3B-8CF9-7B3F3565D271}" destId="{E64A4D63-E283-4B26-9A0C-1A67DE339E0A}" srcOrd="0" destOrd="0" presId="urn:microsoft.com/office/officeart/2005/8/layout/list1"/>
    <dgm:cxn modelId="{95AC70AB-BF19-4BFF-A6A0-F42F56601FEA}" type="presOf" srcId="{EF5C2E60-16A7-4353-9756-D944FD2F8963}" destId="{32AD120D-C0E5-4746-B33A-729B9C1ED821}" srcOrd="0" destOrd="0" presId="urn:microsoft.com/office/officeart/2005/8/layout/list1"/>
    <dgm:cxn modelId="{BC79D62E-7A06-4F65-A576-46FC8676D536}" type="presOf" srcId="{1BFFD648-1A25-4BBB-A850-87076A464CC0}" destId="{2F38FECE-DF50-467D-9B47-481922F12FC1}" srcOrd="1" destOrd="0" presId="urn:microsoft.com/office/officeart/2005/8/layout/list1"/>
    <dgm:cxn modelId="{F75CC7B0-F8E1-4DE0-B11B-B6751F2EB7FF}" srcId="{EF5C2E60-16A7-4353-9756-D944FD2F8963}" destId="{1BFFD648-1A25-4BBB-A850-87076A464CC0}" srcOrd="1" destOrd="0" parTransId="{3610756D-0FA2-4B74-B273-3EA88BD49688}" sibTransId="{20695F25-D7DE-4529-A31C-5B01EA079AF2}"/>
    <dgm:cxn modelId="{638C8D47-336B-4779-9CA4-B1E888C03C96}" type="presOf" srcId="{1BFFD648-1A25-4BBB-A850-87076A464CC0}" destId="{1A86C6AB-D796-404E-ACBD-F28C441549F5}" srcOrd="0" destOrd="0" presId="urn:microsoft.com/office/officeart/2005/8/layout/list1"/>
    <dgm:cxn modelId="{A527677A-F559-4F9E-9434-4F13831096E3}" srcId="{EF5C2E60-16A7-4353-9756-D944FD2F8963}" destId="{87AC5AE9-AEBA-4F3B-8CF9-7B3F3565D271}" srcOrd="0" destOrd="0" parTransId="{5C33312E-E173-4135-AA42-943B810EC2B3}" sibTransId="{484C62E4-9BEB-487A-BC4F-33EBB0B701B3}"/>
    <dgm:cxn modelId="{3CD5C197-8A8E-4D9F-A7E7-D5327B1DC011}" type="presParOf" srcId="{32AD120D-C0E5-4746-B33A-729B9C1ED821}" destId="{BF2371F2-1BB0-4148-8DD7-CD409F28BAD1}" srcOrd="0" destOrd="0" presId="urn:microsoft.com/office/officeart/2005/8/layout/list1"/>
    <dgm:cxn modelId="{45113A5E-B18B-4B1B-8E1A-46CA67DA2C13}" type="presParOf" srcId="{BF2371F2-1BB0-4148-8DD7-CD409F28BAD1}" destId="{E64A4D63-E283-4B26-9A0C-1A67DE339E0A}" srcOrd="0" destOrd="0" presId="urn:microsoft.com/office/officeart/2005/8/layout/list1"/>
    <dgm:cxn modelId="{22D97026-F3F9-4679-9D6B-84DF0D91BD17}" type="presParOf" srcId="{BF2371F2-1BB0-4148-8DD7-CD409F28BAD1}" destId="{7AEB986E-3EA1-4EE0-8826-4AB5C281CBB6}" srcOrd="1" destOrd="0" presId="urn:microsoft.com/office/officeart/2005/8/layout/list1"/>
    <dgm:cxn modelId="{0FC07CCB-2DE6-4BFE-85F4-8F34D0046AF5}" type="presParOf" srcId="{32AD120D-C0E5-4746-B33A-729B9C1ED821}" destId="{601D0CCE-2F2B-43A6-94B5-441B2FAE4367}" srcOrd="1" destOrd="0" presId="urn:microsoft.com/office/officeart/2005/8/layout/list1"/>
    <dgm:cxn modelId="{5B0A01F0-6C0D-4F4D-B4C5-A65A9D23D86B}" type="presParOf" srcId="{32AD120D-C0E5-4746-B33A-729B9C1ED821}" destId="{3D6531C3-8A3B-411F-B2F0-02173E656D53}" srcOrd="2" destOrd="0" presId="urn:microsoft.com/office/officeart/2005/8/layout/list1"/>
    <dgm:cxn modelId="{D1CBF180-DC51-4F74-8468-FE37511E1B83}" type="presParOf" srcId="{32AD120D-C0E5-4746-B33A-729B9C1ED821}" destId="{AD4792CE-39A3-4914-A069-07557383595E}" srcOrd="3" destOrd="0" presId="urn:microsoft.com/office/officeart/2005/8/layout/list1"/>
    <dgm:cxn modelId="{9B4118E6-2ECB-4155-9CA5-69D8C84B85BE}" type="presParOf" srcId="{32AD120D-C0E5-4746-B33A-729B9C1ED821}" destId="{304E2269-F68A-4683-9DDC-D3712AD524BA}" srcOrd="4" destOrd="0" presId="urn:microsoft.com/office/officeart/2005/8/layout/list1"/>
    <dgm:cxn modelId="{1046873D-650A-4179-84B1-7200CA6505EF}" type="presParOf" srcId="{304E2269-F68A-4683-9DDC-D3712AD524BA}" destId="{1A86C6AB-D796-404E-ACBD-F28C441549F5}" srcOrd="0" destOrd="0" presId="urn:microsoft.com/office/officeart/2005/8/layout/list1"/>
    <dgm:cxn modelId="{9E7E510E-19E9-4557-B912-D57D3F6390A2}" type="presParOf" srcId="{304E2269-F68A-4683-9DDC-D3712AD524BA}" destId="{2F38FECE-DF50-467D-9B47-481922F12FC1}" srcOrd="1" destOrd="0" presId="urn:microsoft.com/office/officeart/2005/8/layout/list1"/>
    <dgm:cxn modelId="{36F002F1-EB57-4A4B-8C7A-ECDC57365C4B}" type="presParOf" srcId="{32AD120D-C0E5-4746-B33A-729B9C1ED821}" destId="{0919D00C-6458-427C-98DA-63F3E9354303}" srcOrd="5" destOrd="0" presId="urn:microsoft.com/office/officeart/2005/8/layout/list1"/>
    <dgm:cxn modelId="{D1356ED6-E729-4B7F-BFEC-1BDFF0C8C52D}" type="presParOf" srcId="{32AD120D-C0E5-4746-B33A-729B9C1ED821}" destId="{57501E70-256B-4B3E-8F70-1DE337DCC72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B65233-898F-43E9-8166-63DADBA742A0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E5BE0D8E-3EEE-4CD0-8F20-57BE996CF04B}">
      <dgm:prSet phldrT="[ข้อความ]" custT="1"/>
      <dgm:spPr/>
      <dgm:t>
        <a:bodyPr/>
        <a:lstStyle/>
        <a:p>
          <a:pPr algn="l"/>
          <a:r>
            <a:rPr lang="th-TH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 5. นำเสนอโครงการ</a:t>
          </a:r>
          <a:endParaRPr lang="th-TH" sz="3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12451965-953E-43D0-8F98-EBA9044147C5}" type="parTrans" cxnId="{44BE3672-4C9C-42DA-9C6D-C83218B216BC}">
      <dgm:prSet/>
      <dgm:spPr/>
      <dgm:t>
        <a:bodyPr/>
        <a:lstStyle/>
        <a:p>
          <a:endParaRPr lang="th-TH"/>
        </a:p>
      </dgm:t>
    </dgm:pt>
    <dgm:pt modelId="{5011A09A-4F57-4963-A6CA-4E0750F0E516}" type="sibTrans" cxnId="{44BE3672-4C9C-42DA-9C6D-C83218B216BC}">
      <dgm:prSet/>
      <dgm:spPr/>
      <dgm:t>
        <a:bodyPr/>
        <a:lstStyle/>
        <a:p>
          <a:endParaRPr lang="th-TH"/>
        </a:p>
      </dgm:t>
    </dgm:pt>
    <dgm:pt modelId="{46184088-9C53-4EDE-BE1D-D78E81186022}">
      <dgm:prSet custT="1"/>
      <dgm:spPr/>
      <dgm:t>
        <a:bodyPr/>
        <a:lstStyle/>
        <a:p>
          <a:pPr algn="l"/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C14EB5E3-D16C-454E-A88F-D8D6775D3B0A}" type="parTrans" cxnId="{0B21C038-0CAA-4708-A30E-381C81A79443}">
      <dgm:prSet/>
      <dgm:spPr/>
      <dgm:t>
        <a:bodyPr/>
        <a:lstStyle/>
        <a:p>
          <a:endParaRPr lang="th-TH"/>
        </a:p>
      </dgm:t>
    </dgm:pt>
    <dgm:pt modelId="{8159D699-56BF-44F9-B405-82903C523643}" type="sibTrans" cxnId="{0B21C038-0CAA-4708-A30E-381C81A79443}">
      <dgm:prSet/>
      <dgm:spPr/>
      <dgm:t>
        <a:bodyPr/>
        <a:lstStyle/>
        <a:p>
          <a:endParaRPr lang="th-TH"/>
        </a:p>
      </dgm:t>
    </dgm:pt>
    <dgm:pt modelId="{82852426-DCED-45AB-AE04-3BA025211C49}" type="pres">
      <dgm:prSet presAssocID="{45B65233-898F-43E9-8166-63DADBA742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FE40CF1-FD5F-427D-937D-7AE9987006CF}" type="pres">
      <dgm:prSet presAssocID="{E5BE0D8E-3EEE-4CD0-8F20-57BE996CF04B}" presName="parentLin" presStyleCnt="0"/>
      <dgm:spPr/>
    </dgm:pt>
    <dgm:pt modelId="{72BC4C8A-D99E-44A3-BB12-A53FDE0357B6}" type="pres">
      <dgm:prSet presAssocID="{E5BE0D8E-3EEE-4CD0-8F20-57BE996CF04B}" presName="parentLeftMargin" presStyleLbl="node1" presStyleIdx="0" presStyleCnt="1"/>
      <dgm:spPr/>
      <dgm:t>
        <a:bodyPr/>
        <a:lstStyle/>
        <a:p>
          <a:endParaRPr lang="th-TH"/>
        </a:p>
      </dgm:t>
    </dgm:pt>
    <dgm:pt modelId="{73582312-1110-49D8-A3D5-65FE4FB01EEC}" type="pres">
      <dgm:prSet presAssocID="{E5BE0D8E-3EEE-4CD0-8F20-57BE996CF04B}" presName="parentText" presStyleLbl="node1" presStyleIdx="0" presStyleCnt="1" custScaleX="110012" custScaleY="75323" custLinFactNeighborX="-31624" custLinFactNeighborY="-1860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15167E-FCEF-44C6-B319-7CA9FB3230B4}" type="pres">
      <dgm:prSet presAssocID="{E5BE0D8E-3EEE-4CD0-8F20-57BE996CF04B}" presName="negativeSpace" presStyleCnt="0"/>
      <dgm:spPr/>
    </dgm:pt>
    <dgm:pt modelId="{2A5F86CE-32E0-4B7C-B54B-FAF657D1D94A}" type="pres">
      <dgm:prSet presAssocID="{E5BE0D8E-3EEE-4CD0-8F20-57BE996CF04B}" presName="childText" presStyleLbl="conFgAcc1" presStyleIdx="0" presStyleCnt="1" custScaleY="259370" custLinFactNeighborY="81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FD20235-C29F-4ED2-A917-DE650C62A084}" type="presOf" srcId="{E5BE0D8E-3EEE-4CD0-8F20-57BE996CF04B}" destId="{73582312-1110-49D8-A3D5-65FE4FB01EEC}" srcOrd="1" destOrd="0" presId="urn:microsoft.com/office/officeart/2005/8/layout/list1"/>
    <dgm:cxn modelId="{44BE3672-4C9C-42DA-9C6D-C83218B216BC}" srcId="{45B65233-898F-43E9-8166-63DADBA742A0}" destId="{E5BE0D8E-3EEE-4CD0-8F20-57BE996CF04B}" srcOrd="0" destOrd="0" parTransId="{12451965-953E-43D0-8F98-EBA9044147C5}" sibTransId="{5011A09A-4F57-4963-A6CA-4E0750F0E516}"/>
    <dgm:cxn modelId="{696D6BDD-F24B-48E5-9605-07168DFC0C70}" type="presOf" srcId="{45B65233-898F-43E9-8166-63DADBA742A0}" destId="{82852426-DCED-45AB-AE04-3BA025211C49}" srcOrd="0" destOrd="0" presId="urn:microsoft.com/office/officeart/2005/8/layout/list1"/>
    <dgm:cxn modelId="{CFC849EB-6BF3-4DF1-BCA5-510FC32808DA}" type="presOf" srcId="{46184088-9C53-4EDE-BE1D-D78E81186022}" destId="{2A5F86CE-32E0-4B7C-B54B-FAF657D1D94A}" srcOrd="0" destOrd="0" presId="urn:microsoft.com/office/officeart/2005/8/layout/list1"/>
    <dgm:cxn modelId="{AD137817-E732-430C-8A6B-203F5F93326A}" type="presOf" srcId="{E5BE0D8E-3EEE-4CD0-8F20-57BE996CF04B}" destId="{72BC4C8A-D99E-44A3-BB12-A53FDE0357B6}" srcOrd="0" destOrd="0" presId="urn:microsoft.com/office/officeart/2005/8/layout/list1"/>
    <dgm:cxn modelId="{0B21C038-0CAA-4708-A30E-381C81A79443}" srcId="{E5BE0D8E-3EEE-4CD0-8F20-57BE996CF04B}" destId="{46184088-9C53-4EDE-BE1D-D78E81186022}" srcOrd="0" destOrd="0" parTransId="{C14EB5E3-D16C-454E-A88F-D8D6775D3B0A}" sibTransId="{8159D699-56BF-44F9-B405-82903C523643}"/>
    <dgm:cxn modelId="{C333C19A-2D7C-4C3C-9668-DA1320332F58}" type="presParOf" srcId="{82852426-DCED-45AB-AE04-3BA025211C49}" destId="{6FE40CF1-FD5F-427D-937D-7AE9987006CF}" srcOrd="0" destOrd="0" presId="urn:microsoft.com/office/officeart/2005/8/layout/list1"/>
    <dgm:cxn modelId="{F1FA4859-049C-4115-B23F-E3EB7A66411A}" type="presParOf" srcId="{6FE40CF1-FD5F-427D-937D-7AE9987006CF}" destId="{72BC4C8A-D99E-44A3-BB12-A53FDE0357B6}" srcOrd="0" destOrd="0" presId="urn:microsoft.com/office/officeart/2005/8/layout/list1"/>
    <dgm:cxn modelId="{C262D00C-D751-4493-8758-F8DBFD490A20}" type="presParOf" srcId="{6FE40CF1-FD5F-427D-937D-7AE9987006CF}" destId="{73582312-1110-49D8-A3D5-65FE4FB01EEC}" srcOrd="1" destOrd="0" presId="urn:microsoft.com/office/officeart/2005/8/layout/list1"/>
    <dgm:cxn modelId="{64EE42D9-8AE1-4173-9B61-4D31F67A6C75}" type="presParOf" srcId="{82852426-DCED-45AB-AE04-3BA025211C49}" destId="{A415167E-FCEF-44C6-B319-7CA9FB3230B4}" srcOrd="1" destOrd="0" presId="urn:microsoft.com/office/officeart/2005/8/layout/list1"/>
    <dgm:cxn modelId="{8E9A534D-9A3E-4440-9D87-E3E7840E0A7C}" type="presParOf" srcId="{82852426-DCED-45AB-AE04-3BA025211C49}" destId="{2A5F86CE-32E0-4B7C-B54B-FAF657D1D94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1AAFD9-9921-4B1C-9C7A-D72D5A08B176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8E41A295-9609-4D80-8C1B-E3A4C9F0E66D}">
      <dgm:prSet phldrT="[ข้อความ]" custT="1"/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6. หน่วยงานขออนุมัติโครงการ</a:t>
          </a:r>
          <a:endParaRPr lang="th-TH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975636A3-3AD3-4DB4-93B9-C1D4B722A9C9}" type="parTrans" cxnId="{153B24CF-5387-4DAE-9DD8-EA02F106DF51}">
      <dgm:prSet/>
      <dgm:spPr/>
      <dgm:t>
        <a:bodyPr/>
        <a:lstStyle/>
        <a:p>
          <a:endParaRPr lang="th-TH"/>
        </a:p>
      </dgm:t>
    </dgm:pt>
    <dgm:pt modelId="{F31110F6-8898-49B1-85E5-414F9959F82A}" type="sibTrans" cxnId="{153B24CF-5387-4DAE-9DD8-EA02F106DF51}">
      <dgm:prSet/>
      <dgm:spPr/>
      <dgm:t>
        <a:bodyPr/>
        <a:lstStyle/>
        <a:p>
          <a:endParaRPr lang="th-TH"/>
        </a:p>
      </dgm:t>
    </dgm:pt>
    <dgm:pt modelId="{2980C973-C939-442A-8A5B-66094A7AC420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7. หน่วยงานดำเนินการตามโครงการฯ</a:t>
          </a:r>
          <a:endParaRPr lang="th-TH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0BF19F73-EB2D-4DBB-89C4-4661583E1265}" type="parTrans" cxnId="{F1751DBA-D6FC-498F-AB33-34FF2F147462}">
      <dgm:prSet/>
      <dgm:spPr/>
      <dgm:t>
        <a:bodyPr/>
        <a:lstStyle/>
        <a:p>
          <a:endParaRPr lang="th-TH"/>
        </a:p>
      </dgm:t>
    </dgm:pt>
    <dgm:pt modelId="{81525550-5322-4AB1-B3C4-435BF1BF574F}" type="sibTrans" cxnId="{F1751DBA-D6FC-498F-AB33-34FF2F147462}">
      <dgm:prSet/>
      <dgm:spPr/>
      <dgm:t>
        <a:bodyPr/>
        <a:lstStyle/>
        <a:p>
          <a:endParaRPr lang="th-TH"/>
        </a:p>
      </dgm:t>
    </dgm:pt>
    <dgm:pt modelId="{A173498B-A065-4060-B17B-67EB8D0077B7}">
      <dgm:prSet phldrT="[ข้อความ]"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8. ประเมินผลสำเร็จของโครงการฯ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5CB90E42-BE06-4AC0-9FA1-963CFB7AFFDA}" type="parTrans" cxnId="{C3CC4298-B199-43EC-9F78-91258D14A608}">
      <dgm:prSet/>
      <dgm:spPr/>
      <dgm:t>
        <a:bodyPr/>
        <a:lstStyle/>
        <a:p>
          <a:endParaRPr lang="th-TH"/>
        </a:p>
      </dgm:t>
    </dgm:pt>
    <dgm:pt modelId="{F7170DDB-A97A-405E-9C46-701F2EC2A37E}" type="sibTrans" cxnId="{C3CC4298-B199-43EC-9F78-91258D14A608}">
      <dgm:prSet/>
      <dgm:spPr/>
      <dgm:t>
        <a:bodyPr/>
        <a:lstStyle/>
        <a:p>
          <a:endParaRPr lang="th-TH"/>
        </a:p>
      </dgm:t>
    </dgm:pt>
    <dgm:pt modelId="{2434A5C4-FD70-48FD-8221-7ABE8E38D50D}" type="pres">
      <dgm:prSet presAssocID="{B21AAFD9-9921-4B1C-9C7A-D72D5A08B1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5613D4A-E51D-497E-9341-1E596E2F7432}" type="pres">
      <dgm:prSet presAssocID="{8E41A295-9609-4D80-8C1B-E3A4C9F0E66D}" presName="parentLin" presStyleCnt="0"/>
      <dgm:spPr/>
    </dgm:pt>
    <dgm:pt modelId="{6D3C1302-02B4-4696-ADDE-E3FA4766D8ED}" type="pres">
      <dgm:prSet presAssocID="{8E41A295-9609-4D80-8C1B-E3A4C9F0E66D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77E2A939-3B56-427C-BFB7-81A5718EDE07}" type="pres">
      <dgm:prSet presAssocID="{8E41A295-9609-4D80-8C1B-E3A4C9F0E66D}" presName="parentText" presStyleLbl="node1" presStyleIdx="0" presStyleCnt="3" custScaleY="50811" custLinFactNeighborY="-749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EFDC87-240D-42D9-A525-98C2B60685F1}" type="pres">
      <dgm:prSet presAssocID="{8E41A295-9609-4D80-8C1B-E3A4C9F0E66D}" presName="negativeSpace" presStyleCnt="0"/>
      <dgm:spPr/>
    </dgm:pt>
    <dgm:pt modelId="{8FCD0CEF-1AAD-4352-9D61-13131A9BA5F0}" type="pres">
      <dgm:prSet presAssocID="{8E41A295-9609-4D80-8C1B-E3A4C9F0E66D}" presName="childText" presStyleLbl="conFgAcc1" presStyleIdx="0" presStyleCnt="3" custScaleY="143464">
        <dgm:presLayoutVars>
          <dgm:bulletEnabled val="1"/>
        </dgm:presLayoutVars>
      </dgm:prSet>
      <dgm:spPr/>
    </dgm:pt>
    <dgm:pt modelId="{29B59571-A1E3-4E60-A7A9-F124E04DEB94}" type="pres">
      <dgm:prSet presAssocID="{F31110F6-8898-49B1-85E5-414F9959F82A}" presName="spaceBetweenRectangles" presStyleCnt="0"/>
      <dgm:spPr/>
    </dgm:pt>
    <dgm:pt modelId="{4C0142DA-0069-4458-AA71-7E93BB6F72D4}" type="pres">
      <dgm:prSet presAssocID="{2980C973-C939-442A-8A5B-66094A7AC420}" presName="parentLin" presStyleCnt="0"/>
      <dgm:spPr/>
    </dgm:pt>
    <dgm:pt modelId="{99C25A6A-51F6-4D7E-BAF4-D393CD7B1BFE}" type="pres">
      <dgm:prSet presAssocID="{2980C973-C939-442A-8A5B-66094A7AC420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E7E63E91-4E9C-43BF-86E3-54E5F1C2DE97}" type="pres">
      <dgm:prSet presAssocID="{2980C973-C939-442A-8A5B-66094A7AC420}" presName="parentText" presStyleLbl="node1" presStyleIdx="1" presStyleCnt="3" custScaleY="46064" custLinFactNeighborY="-1994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8B83B1E-2532-4FE5-AE2E-CAF831CC51AE}" type="pres">
      <dgm:prSet presAssocID="{2980C973-C939-442A-8A5B-66094A7AC420}" presName="negativeSpace" presStyleCnt="0"/>
      <dgm:spPr/>
    </dgm:pt>
    <dgm:pt modelId="{4819E4E6-E3E1-4DEF-A2F3-FE364EAEFBE4}" type="pres">
      <dgm:prSet presAssocID="{2980C973-C939-442A-8A5B-66094A7AC420}" presName="childText" presStyleLbl="conFgAcc1" presStyleIdx="1" presStyleCnt="3" custScaleY="190180">
        <dgm:presLayoutVars>
          <dgm:bulletEnabled val="1"/>
        </dgm:presLayoutVars>
      </dgm:prSet>
      <dgm:spPr/>
    </dgm:pt>
    <dgm:pt modelId="{E913A30E-1EB2-46B6-ACB9-A7D1BCCE42FA}" type="pres">
      <dgm:prSet presAssocID="{81525550-5322-4AB1-B3C4-435BF1BF574F}" presName="spaceBetweenRectangles" presStyleCnt="0"/>
      <dgm:spPr/>
    </dgm:pt>
    <dgm:pt modelId="{D6598C10-A9E0-49F7-BB26-0E8FA3F5AB4F}" type="pres">
      <dgm:prSet presAssocID="{A173498B-A065-4060-B17B-67EB8D0077B7}" presName="parentLin" presStyleCnt="0"/>
      <dgm:spPr/>
    </dgm:pt>
    <dgm:pt modelId="{D5AAD87E-C244-46EE-8EE3-E853C4E60B16}" type="pres">
      <dgm:prSet presAssocID="{A173498B-A065-4060-B17B-67EB8D0077B7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A91B7F8E-EDDA-41D3-B195-FC4DADCDE125}" type="pres">
      <dgm:prSet presAssocID="{A173498B-A065-4060-B17B-67EB8D0077B7}" presName="parentText" presStyleLbl="node1" presStyleIdx="2" presStyleCnt="3" custScaleY="67966" custLinFactNeighborY="-1517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CB5AD6-CDD8-4D44-905F-85FA4692280F}" type="pres">
      <dgm:prSet presAssocID="{A173498B-A065-4060-B17B-67EB8D0077B7}" presName="negativeSpace" presStyleCnt="0"/>
      <dgm:spPr/>
    </dgm:pt>
    <dgm:pt modelId="{B14C7724-9008-4A9B-92CC-370892BC68D7}" type="pres">
      <dgm:prSet presAssocID="{A173498B-A065-4060-B17B-67EB8D0077B7}" presName="childText" presStyleLbl="conFgAcc1" presStyleIdx="2" presStyleCnt="3" custScaleY="167309">
        <dgm:presLayoutVars>
          <dgm:bulletEnabled val="1"/>
        </dgm:presLayoutVars>
      </dgm:prSet>
      <dgm:spPr/>
    </dgm:pt>
  </dgm:ptLst>
  <dgm:cxnLst>
    <dgm:cxn modelId="{A67FB219-DA6C-4A55-9E21-C86E742343BC}" type="presOf" srcId="{A173498B-A065-4060-B17B-67EB8D0077B7}" destId="{A91B7F8E-EDDA-41D3-B195-FC4DADCDE125}" srcOrd="1" destOrd="0" presId="urn:microsoft.com/office/officeart/2005/8/layout/list1"/>
    <dgm:cxn modelId="{153B24CF-5387-4DAE-9DD8-EA02F106DF51}" srcId="{B21AAFD9-9921-4B1C-9C7A-D72D5A08B176}" destId="{8E41A295-9609-4D80-8C1B-E3A4C9F0E66D}" srcOrd="0" destOrd="0" parTransId="{975636A3-3AD3-4DB4-93B9-C1D4B722A9C9}" sibTransId="{F31110F6-8898-49B1-85E5-414F9959F82A}"/>
    <dgm:cxn modelId="{B8516FA3-80A9-4357-B40B-2DD3224E29C6}" type="presOf" srcId="{2980C973-C939-442A-8A5B-66094A7AC420}" destId="{99C25A6A-51F6-4D7E-BAF4-D393CD7B1BFE}" srcOrd="0" destOrd="0" presId="urn:microsoft.com/office/officeart/2005/8/layout/list1"/>
    <dgm:cxn modelId="{BE6C97A6-452F-48BF-9DF3-F93DD99C540B}" type="presOf" srcId="{B21AAFD9-9921-4B1C-9C7A-D72D5A08B176}" destId="{2434A5C4-FD70-48FD-8221-7ABE8E38D50D}" srcOrd="0" destOrd="0" presId="urn:microsoft.com/office/officeart/2005/8/layout/list1"/>
    <dgm:cxn modelId="{C3CC4298-B199-43EC-9F78-91258D14A608}" srcId="{B21AAFD9-9921-4B1C-9C7A-D72D5A08B176}" destId="{A173498B-A065-4060-B17B-67EB8D0077B7}" srcOrd="2" destOrd="0" parTransId="{5CB90E42-BE06-4AC0-9FA1-963CFB7AFFDA}" sibTransId="{F7170DDB-A97A-405E-9C46-701F2EC2A37E}"/>
    <dgm:cxn modelId="{F1C3F7A6-8F6E-4573-9E04-3F050C490354}" type="presOf" srcId="{8E41A295-9609-4D80-8C1B-E3A4C9F0E66D}" destId="{77E2A939-3B56-427C-BFB7-81A5718EDE07}" srcOrd="1" destOrd="0" presId="urn:microsoft.com/office/officeart/2005/8/layout/list1"/>
    <dgm:cxn modelId="{E93EE1C5-5147-4065-8CE3-B7234FA5ADCB}" type="presOf" srcId="{A173498B-A065-4060-B17B-67EB8D0077B7}" destId="{D5AAD87E-C244-46EE-8EE3-E853C4E60B16}" srcOrd="0" destOrd="0" presId="urn:microsoft.com/office/officeart/2005/8/layout/list1"/>
    <dgm:cxn modelId="{F1751DBA-D6FC-498F-AB33-34FF2F147462}" srcId="{B21AAFD9-9921-4B1C-9C7A-D72D5A08B176}" destId="{2980C973-C939-442A-8A5B-66094A7AC420}" srcOrd="1" destOrd="0" parTransId="{0BF19F73-EB2D-4DBB-89C4-4661583E1265}" sibTransId="{81525550-5322-4AB1-B3C4-435BF1BF574F}"/>
    <dgm:cxn modelId="{5386C3CD-3BA5-46B6-AC42-C9B585FA6889}" type="presOf" srcId="{2980C973-C939-442A-8A5B-66094A7AC420}" destId="{E7E63E91-4E9C-43BF-86E3-54E5F1C2DE97}" srcOrd="1" destOrd="0" presId="urn:microsoft.com/office/officeart/2005/8/layout/list1"/>
    <dgm:cxn modelId="{E6877FC8-3F2C-4A44-BC06-AF91A3E4E851}" type="presOf" srcId="{8E41A295-9609-4D80-8C1B-E3A4C9F0E66D}" destId="{6D3C1302-02B4-4696-ADDE-E3FA4766D8ED}" srcOrd="0" destOrd="0" presId="urn:microsoft.com/office/officeart/2005/8/layout/list1"/>
    <dgm:cxn modelId="{FD07306A-2CA0-4F17-9906-FFCE6F38E18D}" type="presParOf" srcId="{2434A5C4-FD70-48FD-8221-7ABE8E38D50D}" destId="{75613D4A-E51D-497E-9341-1E596E2F7432}" srcOrd="0" destOrd="0" presId="urn:microsoft.com/office/officeart/2005/8/layout/list1"/>
    <dgm:cxn modelId="{1CC53B61-FC52-4477-925A-154C4BC60B1F}" type="presParOf" srcId="{75613D4A-E51D-497E-9341-1E596E2F7432}" destId="{6D3C1302-02B4-4696-ADDE-E3FA4766D8ED}" srcOrd="0" destOrd="0" presId="urn:microsoft.com/office/officeart/2005/8/layout/list1"/>
    <dgm:cxn modelId="{A767B934-B574-45C3-8A32-DB9CE66148B9}" type="presParOf" srcId="{75613D4A-E51D-497E-9341-1E596E2F7432}" destId="{77E2A939-3B56-427C-BFB7-81A5718EDE07}" srcOrd="1" destOrd="0" presId="urn:microsoft.com/office/officeart/2005/8/layout/list1"/>
    <dgm:cxn modelId="{8A4666D4-29C8-48AF-AAD1-EAA4D6C38452}" type="presParOf" srcId="{2434A5C4-FD70-48FD-8221-7ABE8E38D50D}" destId="{96EFDC87-240D-42D9-A525-98C2B60685F1}" srcOrd="1" destOrd="0" presId="urn:microsoft.com/office/officeart/2005/8/layout/list1"/>
    <dgm:cxn modelId="{955118D1-4C3A-4FAA-88BC-8B6698A6F65B}" type="presParOf" srcId="{2434A5C4-FD70-48FD-8221-7ABE8E38D50D}" destId="{8FCD0CEF-1AAD-4352-9D61-13131A9BA5F0}" srcOrd="2" destOrd="0" presId="urn:microsoft.com/office/officeart/2005/8/layout/list1"/>
    <dgm:cxn modelId="{9E8D55A5-CCDD-4393-9AE7-CC8F458BB8CB}" type="presParOf" srcId="{2434A5C4-FD70-48FD-8221-7ABE8E38D50D}" destId="{29B59571-A1E3-4E60-A7A9-F124E04DEB94}" srcOrd="3" destOrd="0" presId="urn:microsoft.com/office/officeart/2005/8/layout/list1"/>
    <dgm:cxn modelId="{B4D5C087-B6A5-4A75-A558-0F0B3C01F17C}" type="presParOf" srcId="{2434A5C4-FD70-48FD-8221-7ABE8E38D50D}" destId="{4C0142DA-0069-4458-AA71-7E93BB6F72D4}" srcOrd="4" destOrd="0" presId="urn:microsoft.com/office/officeart/2005/8/layout/list1"/>
    <dgm:cxn modelId="{04AB4611-4649-4EB1-BD0C-A136C11998F6}" type="presParOf" srcId="{4C0142DA-0069-4458-AA71-7E93BB6F72D4}" destId="{99C25A6A-51F6-4D7E-BAF4-D393CD7B1BFE}" srcOrd="0" destOrd="0" presId="urn:microsoft.com/office/officeart/2005/8/layout/list1"/>
    <dgm:cxn modelId="{7B478F8F-2273-4C67-AE1E-0F1B3C73EA12}" type="presParOf" srcId="{4C0142DA-0069-4458-AA71-7E93BB6F72D4}" destId="{E7E63E91-4E9C-43BF-86E3-54E5F1C2DE97}" srcOrd="1" destOrd="0" presId="urn:microsoft.com/office/officeart/2005/8/layout/list1"/>
    <dgm:cxn modelId="{9891E580-644B-4E05-8D67-ACBCADFDF82E}" type="presParOf" srcId="{2434A5C4-FD70-48FD-8221-7ABE8E38D50D}" destId="{78B83B1E-2532-4FE5-AE2E-CAF831CC51AE}" srcOrd="5" destOrd="0" presId="urn:microsoft.com/office/officeart/2005/8/layout/list1"/>
    <dgm:cxn modelId="{C28C7FAE-3FF1-4EAC-B8D8-066ABC824D8E}" type="presParOf" srcId="{2434A5C4-FD70-48FD-8221-7ABE8E38D50D}" destId="{4819E4E6-E3E1-4DEF-A2F3-FE364EAEFBE4}" srcOrd="6" destOrd="0" presId="urn:microsoft.com/office/officeart/2005/8/layout/list1"/>
    <dgm:cxn modelId="{63A9338E-5A81-4B41-B91E-DBB531334745}" type="presParOf" srcId="{2434A5C4-FD70-48FD-8221-7ABE8E38D50D}" destId="{E913A30E-1EB2-46B6-ACB9-A7D1BCCE42FA}" srcOrd="7" destOrd="0" presId="urn:microsoft.com/office/officeart/2005/8/layout/list1"/>
    <dgm:cxn modelId="{A8688B8C-FC8F-4A52-971D-71C7B07F8B47}" type="presParOf" srcId="{2434A5C4-FD70-48FD-8221-7ABE8E38D50D}" destId="{D6598C10-A9E0-49F7-BB26-0E8FA3F5AB4F}" srcOrd="8" destOrd="0" presId="urn:microsoft.com/office/officeart/2005/8/layout/list1"/>
    <dgm:cxn modelId="{13971457-3968-4E5C-AD7A-38D8B274C2B3}" type="presParOf" srcId="{D6598C10-A9E0-49F7-BB26-0E8FA3F5AB4F}" destId="{D5AAD87E-C244-46EE-8EE3-E853C4E60B16}" srcOrd="0" destOrd="0" presId="urn:microsoft.com/office/officeart/2005/8/layout/list1"/>
    <dgm:cxn modelId="{3EE844EE-20BB-4F94-BE9C-656BF3E99779}" type="presParOf" srcId="{D6598C10-A9E0-49F7-BB26-0E8FA3F5AB4F}" destId="{A91B7F8E-EDDA-41D3-B195-FC4DADCDE125}" srcOrd="1" destOrd="0" presId="urn:microsoft.com/office/officeart/2005/8/layout/list1"/>
    <dgm:cxn modelId="{613FF01E-8787-45C6-A56E-E01A9128394B}" type="presParOf" srcId="{2434A5C4-FD70-48FD-8221-7ABE8E38D50D}" destId="{5DCB5AD6-CDD8-4D44-905F-85FA4692280F}" srcOrd="9" destOrd="0" presId="urn:microsoft.com/office/officeart/2005/8/layout/list1"/>
    <dgm:cxn modelId="{B4BCC8A9-DFFA-4FB9-8A02-9828E208D1A2}" type="presParOf" srcId="{2434A5C4-FD70-48FD-8221-7ABE8E38D50D}" destId="{B14C7724-9008-4A9B-92CC-370892BC68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F86CE-32E0-4B7C-B54B-FAF657D1D94A}">
      <dsp:nvSpPr>
        <dsp:cNvPr id="0" name=""/>
        <dsp:cNvSpPr/>
      </dsp:nvSpPr>
      <dsp:spPr>
        <a:xfrm>
          <a:off x="0" y="176134"/>
          <a:ext cx="8424936" cy="38563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3869" tIns="1228852" rIns="65386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0" y="176134"/>
        <a:ext cx="8424936" cy="3856313"/>
      </dsp:txXfrm>
    </dsp:sp>
    <dsp:sp modelId="{73582312-1110-49D8-A3D5-65FE4FB01EEC}">
      <dsp:nvSpPr>
        <dsp:cNvPr id="0" name=""/>
        <dsp:cNvSpPr/>
      </dsp:nvSpPr>
      <dsp:spPr>
        <a:xfrm>
          <a:off x="288031" y="0"/>
          <a:ext cx="6487908" cy="9923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1. ค้นหาปัญหา ประเด็นที่ต้องการพัฒนา</a:t>
          </a:r>
          <a:endParaRPr lang="th-TH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336475" y="48444"/>
        <a:ext cx="6391020" cy="895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F86CE-32E0-4B7C-B54B-FAF657D1D94A}">
      <dsp:nvSpPr>
        <dsp:cNvPr id="0" name=""/>
        <dsp:cNvSpPr/>
      </dsp:nvSpPr>
      <dsp:spPr>
        <a:xfrm>
          <a:off x="0" y="176134"/>
          <a:ext cx="8424936" cy="38563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3869" tIns="1228852" rIns="65386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0" y="176134"/>
        <a:ext cx="8424936" cy="3856313"/>
      </dsp:txXfrm>
    </dsp:sp>
    <dsp:sp modelId="{73582312-1110-49D8-A3D5-65FE4FB01EEC}">
      <dsp:nvSpPr>
        <dsp:cNvPr id="0" name=""/>
        <dsp:cNvSpPr/>
      </dsp:nvSpPr>
      <dsp:spPr>
        <a:xfrm>
          <a:off x="288031" y="0"/>
          <a:ext cx="7414103" cy="9923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2. กำหนดโครงการเพิ่มประสิทธิภาพในการปฏิบัติงาน</a:t>
          </a:r>
        </a:p>
      </dsp:txBody>
      <dsp:txXfrm>
        <a:off x="336475" y="48444"/>
        <a:ext cx="7317215" cy="895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531C3-8A3B-411F-B2F0-02173E656D53}">
      <dsp:nvSpPr>
        <dsp:cNvPr id="0" name=""/>
        <dsp:cNvSpPr/>
      </dsp:nvSpPr>
      <dsp:spPr>
        <a:xfrm>
          <a:off x="0" y="218099"/>
          <a:ext cx="8496944" cy="17471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EB986E-3EA1-4EE0-8826-4AB5C281CBB6}">
      <dsp:nvSpPr>
        <dsp:cNvPr id="0" name=""/>
        <dsp:cNvSpPr/>
      </dsp:nvSpPr>
      <dsp:spPr>
        <a:xfrm>
          <a:off x="424847" y="1513"/>
          <a:ext cx="7370470" cy="7391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3. จัดทำแบบฟอร์มสรุปเนื้อหาโครงการ</a:t>
          </a:r>
          <a:endParaRPr lang="th-TH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460932" y="37598"/>
        <a:ext cx="7298300" cy="667028"/>
      </dsp:txXfrm>
    </dsp:sp>
    <dsp:sp modelId="{57501E70-256B-4B3E-8F70-1DE337DCC724}">
      <dsp:nvSpPr>
        <dsp:cNvPr id="0" name=""/>
        <dsp:cNvSpPr/>
      </dsp:nvSpPr>
      <dsp:spPr>
        <a:xfrm>
          <a:off x="0" y="2260221"/>
          <a:ext cx="8496944" cy="24514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38FECE-DF50-467D-9B47-481922F12FC1}">
      <dsp:nvSpPr>
        <dsp:cNvPr id="0" name=""/>
        <dsp:cNvSpPr/>
      </dsp:nvSpPr>
      <dsp:spPr>
        <a:xfrm>
          <a:off x="459285" y="2016226"/>
          <a:ext cx="7977330" cy="86463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4. ส่งเอกสารให้สำนักงาน </a:t>
          </a:r>
          <a:r>
            <a:rPr lang="th-TH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ก.ก</a:t>
          </a:r>
          <a: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. ภายในระยะเวลาที่กำหนด</a:t>
          </a:r>
          <a:endParaRPr lang="th-TH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501493" y="2058434"/>
        <a:ext cx="7892914" cy="7802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F86CE-32E0-4B7C-B54B-FAF657D1D94A}">
      <dsp:nvSpPr>
        <dsp:cNvPr id="0" name=""/>
        <dsp:cNvSpPr/>
      </dsp:nvSpPr>
      <dsp:spPr>
        <a:xfrm>
          <a:off x="0" y="417639"/>
          <a:ext cx="8424936" cy="33987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3869" tIns="1083056" rIns="65386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0" y="417639"/>
        <a:ext cx="8424936" cy="3398784"/>
      </dsp:txXfrm>
    </dsp:sp>
    <dsp:sp modelId="{73582312-1110-49D8-A3D5-65FE4FB01EEC}">
      <dsp:nvSpPr>
        <dsp:cNvPr id="0" name=""/>
        <dsp:cNvSpPr/>
      </dsp:nvSpPr>
      <dsp:spPr>
        <a:xfrm>
          <a:off x="288031" y="0"/>
          <a:ext cx="6487908" cy="11562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 5. นำเสนอโครงการ</a:t>
          </a:r>
          <a:endParaRPr lang="th-TH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344474" y="56443"/>
        <a:ext cx="6375022" cy="10433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D0CEF-1AAD-4352-9D61-13131A9BA5F0}">
      <dsp:nvSpPr>
        <dsp:cNvPr id="0" name=""/>
        <dsp:cNvSpPr/>
      </dsp:nvSpPr>
      <dsp:spPr>
        <a:xfrm>
          <a:off x="0" y="17783"/>
          <a:ext cx="8523911" cy="12653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E2A939-3B56-427C-BFB7-81A5718EDE07}">
      <dsp:nvSpPr>
        <dsp:cNvPr id="0" name=""/>
        <dsp:cNvSpPr/>
      </dsp:nvSpPr>
      <dsp:spPr>
        <a:xfrm>
          <a:off x="426195" y="0"/>
          <a:ext cx="5966737" cy="5249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528" tIns="0" rIns="22552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6. หน่วยงานขออนุมัติโครงการ</a:t>
          </a:r>
          <a:endParaRPr lang="th-TH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451822" y="25627"/>
        <a:ext cx="5915483" cy="473725"/>
      </dsp:txXfrm>
    </dsp:sp>
    <dsp:sp modelId="{4819E4E6-E3E1-4DEF-A2F3-FE364EAEFBE4}">
      <dsp:nvSpPr>
        <dsp:cNvPr id="0" name=""/>
        <dsp:cNvSpPr/>
      </dsp:nvSpPr>
      <dsp:spPr>
        <a:xfrm>
          <a:off x="0" y="1431469"/>
          <a:ext cx="8523911" cy="16773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E63E91-4E9C-43BF-86E3-54E5F1C2DE97}">
      <dsp:nvSpPr>
        <dsp:cNvPr id="0" name=""/>
        <dsp:cNvSpPr/>
      </dsp:nvSpPr>
      <dsp:spPr>
        <a:xfrm>
          <a:off x="426195" y="1266043"/>
          <a:ext cx="5966737" cy="475933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528" tIns="0" rIns="22552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7. หน่วยงานดำเนินการตามโครงการฯ</a:t>
          </a:r>
          <a:endParaRPr lang="th-TH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449428" y="1289276"/>
        <a:ext cx="5920271" cy="429467"/>
      </dsp:txXfrm>
    </dsp:sp>
    <dsp:sp modelId="{B14C7724-9008-4A9B-92CC-370892BC68D7}">
      <dsp:nvSpPr>
        <dsp:cNvPr id="0" name=""/>
        <dsp:cNvSpPr/>
      </dsp:nvSpPr>
      <dsp:spPr>
        <a:xfrm>
          <a:off x="0" y="3483481"/>
          <a:ext cx="8523911" cy="1475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1B7F8E-EDDA-41D3-B195-FC4DADCDE125}">
      <dsp:nvSpPr>
        <dsp:cNvPr id="0" name=""/>
        <dsp:cNvSpPr/>
      </dsp:nvSpPr>
      <dsp:spPr>
        <a:xfrm>
          <a:off x="426195" y="3141110"/>
          <a:ext cx="5966737" cy="70222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528" tIns="0" rIns="225528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8. ประเมินผลสำเร็จของโครงการฯ</a:t>
          </a:r>
          <a:endParaRPr lang="th-TH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460475" y="3175390"/>
        <a:ext cx="5898177" cy="633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037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012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5116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85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8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5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1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1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80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76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0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8420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5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55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26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74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45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26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68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76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73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1680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9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32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22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3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02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82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56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70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1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1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3780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35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43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23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63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38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801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81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983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8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98842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0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2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28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996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738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65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6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262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349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61195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393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680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41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789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96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31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409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107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829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3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03828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43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688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5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868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09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222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648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798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674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0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63546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420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48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934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559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073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430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538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219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7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3F86-30D1-4B98-A3E4-BBCAEE36AF73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E773-DEB8-4EB3-93C2-267CC34301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781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F3F86-30D1-4B98-A3E4-BBCAEE36AF73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E773-DEB8-4EB3-93C2-267CC34301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220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5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6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F3F86-30D1-4B98-A3E4-BBCAEE36AF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E773-DEB8-4EB3-93C2-267CC34301E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8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5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F3F86-30D1-4B98-A3E4-BBCAEE36AF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E773-DEB8-4EB3-93C2-267CC34301E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0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83568" y="2126295"/>
            <a:ext cx="9505056" cy="281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00"/>
              </a:lnSpc>
            </a:pPr>
            <a:r>
              <a:rPr lang="th-TH" altLang="ko-KR" sz="6000" b="1" dirty="0" smtClean="0">
                <a:ln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          </a:t>
            </a:r>
            <a:r>
              <a:rPr lang="th-TH" altLang="ko-KR" sz="8000" b="1" dirty="0" smtClean="0">
                <a:ln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ตัวชี้วัดที่ 3.1 (ข)</a:t>
            </a:r>
          </a:p>
          <a:p>
            <a:pPr>
              <a:lnSpc>
                <a:spcPts val="7000"/>
              </a:lnSpc>
            </a:pPr>
            <a:r>
              <a:rPr lang="th-TH" altLang="ko-KR" sz="6000" b="1" dirty="0">
                <a:ln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 </a:t>
            </a:r>
            <a:r>
              <a:rPr lang="th-TH" altLang="ko-KR" sz="6000" b="1" dirty="0" smtClean="0">
                <a:ln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          การเพิ่มประสิทธิภาพ</a:t>
            </a:r>
          </a:p>
          <a:p>
            <a:pPr>
              <a:lnSpc>
                <a:spcPts val="7000"/>
              </a:lnSpc>
            </a:pPr>
            <a:r>
              <a:rPr lang="th-TH" altLang="ko-KR" sz="6000" b="1" dirty="0">
                <a:ln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 </a:t>
            </a:r>
            <a:r>
              <a:rPr lang="th-TH" altLang="ko-KR" sz="6000" b="1" dirty="0" smtClean="0">
                <a:ln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      ในการปฏิบัติงานของหน่วยงาน</a:t>
            </a:r>
            <a:endParaRPr lang="en-US" altLang="ko-KR" sz="6000" b="1" dirty="0" smtClean="0">
              <a:ln>
                <a:solidFill>
                  <a:schemeClr val="tx1"/>
                </a:solidFill>
              </a:ln>
              <a:effectLst>
                <a:glow rad="38100">
                  <a:schemeClr val="bg1"/>
                </a:glow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TH SarabunPSK" pitchFamily="34" charset="-34"/>
              <a:ea typeface="맑은 고딕" pitchFamily="50" charset="-127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755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13000" r="-2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19672" y="692696"/>
            <a:ext cx="61382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6000" b="1" u="sng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38100">
                    <a:prstClr val="white"/>
                  </a:glow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แนวทางการดำเนินการ (ต่อ)</a:t>
            </a:r>
            <a:endParaRPr lang="th-TH" altLang="ko-KR" sz="6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glow rad="38100">
                  <a:prstClr val="white"/>
                </a:glow>
                <a:outerShdw blurRad="38100" dist="38100" dir="2700000" algn="tl">
                  <a:prstClr val="black">
                    <a:alpha val="43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3944628669"/>
              </p:ext>
            </p:extLst>
          </p:nvPr>
        </p:nvGraphicFramePr>
        <p:xfrm>
          <a:off x="440309" y="1628800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36512" y="2474893"/>
            <a:ext cx="8673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แบบฟอร์มสรุป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เนื้อหาโครงการที่จะ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ดำเนินการ (แบบฟอร์ม 3)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325" y="4575899"/>
            <a:ext cx="86732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รายงาน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การวิเคราะห์องค์กร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SWOT)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แบบฟอร์ม 1)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โครงการเพิ่มประสิทธิภาพในการปฏิบัติงานของ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หน่วยงาน (แบบฟอร์ม 2)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แบบฟอร์ม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นำเสนอโครงการ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(แบบฟอร์ม 3)</a:t>
            </a:r>
          </a:p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***หาก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ส่งช้ากว่ากำหนดจะถูกตัดคะแนน วันละ 0.5 คะแนน </a:t>
            </a:r>
          </a:p>
        </p:txBody>
      </p:sp>
    </p:spTree>
    <p:extLst>
      <p:ext uri="{BB962C8B-B14F-4D97-AF65-F5344CB8AC3E}">
        <p14:creationId xmlns:p14="http://schemas.microsoft.com/office/powerpoint/2010/main" val="242531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13000" r="-2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19672" y="880844"/>
            <a:ext cx="61382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6000" b="1" u="sng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38100">
                    <a:prstClr val="white"/>
                  </a:glow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แนวทางการดำเนินการ (ต่อ)</a:t>
            </a:r>
            <a:endParaRPr lang="th-TH" altLang="ko-KR" sz="6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glow rad="38100">
                  <a:prstClr val="white"/>
                </a:glow>
                <a:outerShdw blurRad="38100" dist="38100" dir="2700000" algn="tl">
                  <a:prstClr val="black">
                    <a:alpha val="43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3580546147"/>
              </p:ext>
            </p:extLst>
          </p:nvPr>
        </p:nvGraphicFramePr>
        <p:xfrm>
          <a:off x="395536" y="2060848"/>
          <a:ext cx="84249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796" y="3555013"/>
            <a:ext cx="838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หน่วยงานนำเสนอตาม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ระยะเวลาที่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คณะกรรมการฯ กำหนด</a:t>
            </a: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755576" y="4437112"/>
            <a:ext cx="77048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1054" y="4797152"/>
            <a:ext cx="8707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หากคณะกรรมการฯ มีมติให้ปรับแก้ไขโครงการ หน่วยงานต้อง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ดำเนินการ</a:t>
            </a:r>
          </a:p>
          <a:p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ตาม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มติของคณะกรรมการฯ </a:t>
            </a:r>
            <a:endParaRPr lang="th-TH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971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13000" r="-2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19672" y="880844"/>
            <a:ext cx="61382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6000" b="1" u="sng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38100">
                    <a:prstClr val="white"/>
                  </a:glow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แนวทางการดำเนินการ (ต่อ)</a:t>
            </a:r>
            <a:endParaRPr lang="th-TH" altLang="ko-KR" sz="6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glow rad="38100">
                  <a:prstClr val="white"/>
                </a:glow>
                <a:outerShdw blurRad="38100" dist="38100" dir="2700000" algn="tl">
                  <a:prstClr val="black">
                    <a:alpha val="43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521940246"/>
              </p:ext>
            </p:extLst>
          </p:nvPr>
        </p:nvGraphicFramePr>
        <p:xfrm>
          <a:off x="323527" y="1772816"/>
          <a:ext cx="8523911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2252" y="2309971"/>
            <a:ext cx="8385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่วยงานเสนอโครงการเพิ่มประสิทธิภาพในการปฏิบัติงานต่อผู้มีอำนาจเพื่อขออนุมัติโครงการหลังจากโครงการผ่านการพิจารณาจากคณะกรรมการฯ แล้ว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64502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หน่วยงานดำเนินโครงการเพิ่มประสิทธิภาพในการปฏิบัติงานตามแนวทาง/กิจกรรม</a:t>
            </a:r>
          </a:p>
          <a:p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ที่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กำหนด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ไว้ เพื่อให้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บรรลุเป้าหมายตามตัวชี้วัดที่กำหนด </a:t>
            </a:r>
            <a:endParaRPr lang="th-TH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รายงาน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การดำเนินการพร้อมส่ง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เอกสาร/หลักฐานให้สำนักงาน </a:t>
            </a:r>
            <a:r>
              <a:rPr lang="th-TH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ก.ก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พิจารณาภายในเวลาที่กำหนด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5775647"/>
            <a:ext cx="1038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 </a:t>
            </a:r>
            <a:r>
              <a:rPr lang="th-TH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ก.ก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จะพิจารณาผลสำเร็จของการดำเนินโครงการฯ ตามเกณฑ์การให้คะแนนที่กำหนด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ไว้</a:t>
            </a:r>
          </a:p>
        </p:txBody>
      </p:sp>
    </p:spTree>
    <p:extLst>
      <p:ext uri="{BB962C8B-B14F-4D97-AF65-F5344CB8AC3E}">
        <p14:creationId xmlns:p14="http://schemas.microsoft.com/office/powerpoint/2010/main" val="1899104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13000" r="-2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-574398" y="2636912"/>
            <a:ext cx="10691014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/>
            </a:r>
            <a:b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หาก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หน่วยงานไม่ดำเนินการตามขั้นตอน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ดังกล่าว</a:t>
            </a:r>
            <a:b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ถือ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ว่า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หน่วยงานไม่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ขอรับการประเมินตามตัวชี้วัดที่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3.1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167282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13000" r="-2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200230" y="2012647"/>
            <a:ext cx="45320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7200" b="1" u="sng" dirty="0" smtClean="0">
                <a:ln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น้ำหนัก</a:t>
            </a:r>
            <a:r>
              <a:rPr lang="th-TH" altLang="ko-KR" sz="7200" b="1" dirty="0" smtClean="0">
                <a:ln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 </a:t>
            </a:r>
            <a:r>
              <a:rPr lang="th-TH" altLang="ko-KR" sz="7200" b="1" dirty="0" smtClean="0">
                <a:ln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ร้อยละ 7</a:t>
            </a:r>
            <a:endParaRPr lang="th-TH" sz="7200" dirty="0">
              <a:effectLst>
                <a:glow rad="38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89901" y="3573016"/>
            <a:ext cx="67104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6600" b="1" dirty="0" smtClean="0">
                <a:ln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ผู้รับผิดชอบ  สำนักงาน </a:t>
            </a:r>
            <a:r>
              <a:rPr lang="th-TH" altLang="ko-KR" sz="6600" b="1" dirty="0" err="1" smtClean="0">
                <a:ln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ก.ก</a:t>
            </a:r>
            <a:r>
              <a:rPr lang="th-TH" altLang="ko-KR" sz="6600" b="1" dirty="0" smtClean="0">
                <a:ln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.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427547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13000" r="-2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75656" y="1628800"/>
            <a:ext cx="26244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6600" b="1" u="sng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38100">
                    <a:prstClr val="white"/>
                  </a:glow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altLang="ko-KR" sz="6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38100">
                    <a:prstClr val="white"/>
                  </a:glow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27584" y="2636912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การเพิ่มประสิทธิภาพในการปฏิบัติงานของหน่วยงาน หมายถึง การพัฒนา ปรับปรุง แก้ไข และหรือเพิ่มเติมความสามารถหรือทักษะในการปฏิบัติงานของหน่วยงานให้ดียิ่งขึ้น เพื่อให้ผลการปฏิบัติงานบรรลุเป้าหมายอย่างมีประสิทธิภาพ ประสิทธิผล และคุณภาพ                  เกิดความพึงพอใจแก่ผู้ปฏิบัติงานและผู้รับบริการ 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106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13000" r="-2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707549" y="764704"/>
            <a:ext cx="62488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6600" b="1" u="sng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38100">
                    <a:prstClr val="white"/>
                  </a:glow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หน่วยงานที่รับการประเมิน</a:t>
            </a:r>
            <a:endParaRPr lang="th-TH" sz="6600" dirty="0">
              <a:solidFill>
                <a:prstClr val="black"/>
              </a:solidFill>
              <a:effectLst>
                <a:glow rad="381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87624" y="1803798"/>
            <a:ext cx="7805973" cy="76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altLang="ko-KR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38100">
                    <a:prstClr val="white"/>
                  </a:glow>
                </a:effectLst>
                <a:latin typeface="TH SarabunPSK" pitchFamily="34" charset="-34"/>
                <a:cs typeface="TH SarabunPSK" pitchFamily="34" charset="-34"/>
              </a:rPr>
              <a:t>       หน่วยงาน</a:t>
            </a:r>
            <a:r>
              <a:rPr lang="th-TH" altLang="ko-KR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38100">
                    <a:prstClr val="white"/>
                  </a:glow>
                </a:effectLst>
                <a:latin typeface="TH SarabunPSK" pitchFamily="34" charset="-34"/>
                <a:cs typeface="TH SarabunPSK" pitchFamily="34" charset="-34"/>
              </a:rPr>
              <a:t>ที่ต้องรับการประเมินตัวชี้วัดนี้ ประกอบด้วย 18 หน่วยงาน/</a:t>
            </a:r>
          </a:p>
          <a:p>
            <a:pPr>
              <a:lnSpc>
                <a:spcPts val="2500"/>
              </a:lnSpc>
            </a:pPr>
            <a:r>
              <a:rPr lang="th-TH" altLang="ko-KR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38100">
                    <a:prstClr val="white"/>
                  </a:glow>
                </a:effectLst>
                <a:latin typeface="TH SarabunPSK" pitchFamily="34" charset="-34"/>
                <a:cs typeface="TH SarabunPSK" pitchFamily="34" charset="-34"/>
              </a:rPr>
              <a:t>ส่วนราชการฯ ดังนี้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19747"/>
              </p:ext>
            </p:extLst>
          </p:nvPr>
        </p:nvGraphicFramePr>
        <p:xfrm>
          <a:off x="323528" y="2564904"/>
          <a:ext cx="8568952" cy="331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496"/>
                <a:gridCol w="4104456"/>
              </a:tblGrid>
              <a:tr h="236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H SarabunPSK"/>
                        </a:rPr>
                        <a:t>1.  สำนักงานเลขานุการสภากรุงเทพมหานคร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10.  สถาบันพัฒนาข้าราชการกรุงเทพมหานคร</a:t>
                      </a:r>
                      <a:endParaRPr lang="en-US"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H SarabunPSK"/>
                        </a:rPr>
                        <a:t>2.  สำนักงานเลขานุการผู้ว่าราชการกรุงเทพมหานคร 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11.  สำนักงานปกครองและทะเบียน</a:t>
                      </a:r>
                      <a:endParaRPr lang="en-US"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H SarabunPSK"/>
                        </a:rPr>
                        <a:t>3.  สำนักงาน </a:t>
                      </a:r>
                      <a:r>
                        <a:rPr lang="th-TH" sz="24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H SarabunPSK"/>
                        </a:rPr>
                        <a:t>ก.ก</a:t>
                      </a:r>
                      <a:r>
                        <a:rPr lang="th-TH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H SarabunPSK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12.  สำนักงานตรวจสอบภายใน</a:t>
                      </a:r>
                      <a:endParaRPr lang="en-US"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H SarabunPSK"/>
                        </a:rPr>
                        <a:t>4.  สำนักยุทธศาสตร์และประเมินผล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13.  สำนักงานกฎหมายและคดี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H SarabunPSK"/>
                        </a:rPr>
                        <a:t>5.  สำนักพัฒนาสังคม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14.  สำนักงานประชาสัมพันธ์</a:t>
                      </a:r>
                      <a:endParaRPr lang="en-US"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H SarabunPSK"/>
                        </a:rPr>
                        <a:t>6.  สำนักการศึกษา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15.  สำนักงานการต่างประเทศ</a:t>
                      </a:r>
                      <a:endParaRPr lang="en-US"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H SarabunPSK"/>
                        </a:rPr>
                        <a:t>7.  สำนักงบประมาณ</a:t>
                      </a:r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H SarabunPSK"/>
                        </a:rPr>
                        <a:t>กรุงเทพมหานคร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16.  สำนักงานการ</a:t>
                      </a:r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เจ้าหน้าที่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990600" algn="l"/>
                        </a:tabLst>
                        <a:defRPr/>
                      </a:pPr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H SarabunPSK"/>
                        </a:rPr>
                        <a:t>8.  สำนักเทศกิจ</a:t>
                      </a:r>
                      <a:endParaRPr lang="en-US" sz="2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990600" algn="l"/>
                        </a:tabLst>
                        <a:defRPr/>
                      </a:pPr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17.  สำนักงานเลขานุการปลัดกรุงเทพมหานคร</a:t>
                      </a:r>
                      <a:endParaRPr lang="en-US" sz="2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37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990600" algn="l"/>
                        </a:tabLst>
                        <a:defRPr/>
                      </a:pPr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H SarabunPSK"/>
                        </a:rPr>
                        <a:t>9.  สำนักการวางผังและพัฒนาเมือง</a:t>
                      </a:r>
                      <a:endParaRPr lang="en-US" sz="2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990600" algn="l"/>
                        </a:tabLst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18.  </a:t>
                      </a:r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กองงานผู้ตรวจราชการ</a:t>
                      </a:r>
                      <a:endParaRPr lang="en-US" sz="2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61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13000" r="-2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59632" y="1713582"/>
            <a:ext cx="37321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5400" b="1" u="sng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38100">
                    <a:prstClr val="white"/>
                  </a:glow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  <a:r>
              <a:rPr lang="th-TH" altLang="ko-KR" sz="5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38100">
                    <a:prstClr val="white"/>
                  </a:glow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99592" y="2755954"/>
            <a:ext cx="8280920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th-TH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พิจารณา</a:t>
            </a: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ผลสำเร็จของตัวชี้วัดใน</a:t>
            </a: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ดำเนินโครงการเพิ่ม</a:t>
            </a: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ประสิทธิภาพในการปฏิบัติงานของหน่วยงาน (100 คะแนน) </a:t>
            </a:r>
          </a:p>
        </p:txBody>
      </p:sp>
    </p:spTree>
    <p:extLst>
      <p:ext uri="{BB962C8B-B14F-4D97-AF65-F5344CB8AC3E}">
        <p14:creationId xmlns:p14="http://schemas.microsoft.com/office/powerpoint/2010/main" val="318373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13000" r="-2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619672" y="836712"/>
            <a:ext cx="33730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6000" b="1" u="sng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38100">
                    <a:prstClr val="white"/>
                  </a:glow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วิธีการคำนวณ</a:t>
            </a:r>
            <a:r>
              <a:rPr lang="th-TH" altLang="ko-KR" sz="6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38100">
                    <a:prstClr val="white"/>
                  </a:glow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27584" y="1844824"/>
            <a:ext cx="7776864" cy="50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1) การคำนวณร้อยละความสำเร็จของแต่ละตัวชี้วัด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2402885"/>
            <a:ext cx="6120680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914400" indent="457200">
              <a:spcAft>
                <a:spcPts val="0"/>
              </a:spcAft>
            </a:pPr>
            <a:r>
              <a:rPr lang="th-TH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H SarabunPSK"/>
              </a:rPr>
              <a:t>ผลการดำเนินการตามตัวชี้วัด</a:t>
            </a:r>
            <a:r>
              <a:rPr lang="th-TH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H SarabunPSK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latin typeface="TH SarabunPSK"/>
                <a:ea typeface="Times New Roman"/>
                <a:cs typeface="Angsana New"/>
              </a:rPr>
              <a:t>X 100</a:t>
            </a:r>
            <a:endParaRPr lang="en-US" sz="2000" dirty="0" smtClean="0">
              <a:effectLst/>
              <a:latin typeface="Times New Roman"/>
              <a:ea typeface="Times New Roman"/>
              <a:cs typeface="Angsana New"/>
            </a:endParaRPr>
          </a:p>
          <a:p>
            <a:pPr indent="457200">
              <a:spcAft>
                <a:spcPts val="0"/>
              </a:spcAft>
            </a:pPr>
            <a:r>
              <a:rPr lang="th-TH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H SarabunPSK"/>
              </a:rPr>
              <a:t> 	           เป้าหมายของตัวชี้วัด</a:t>
            </a:r>
            <a:endParaRPr lang="en-US" sz="20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807127" y="3484094"/>
            <a:ext cx="9381497" cy="88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 การคำนวณผลรวมความสำเร็จของตัวชี้วัดโครงการเพิ่ม</a:t>
            </a: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ประสิทธิภาพ</a:t>
            </a:r>
          </a:p>
          <a:p>
            <a:pPr>
              <a:lnSpc>
                <a:spcPts val="3000"/>
              </a:lnSpc>
            </a:pP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ใน</a:t>
            </a: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การปฏิบัติงาน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7624" y="4347101"/>
            <a:ext cx="6840760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914400" indent="457200">
              <a:spcAft>
                <a:spcPts val="0"/>
              </a:spcAft>
            </a:pPr>
            <a:r>
              <a:rPr lang="th-TH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H SarabunPSK"/>
              </a:rPr>
              <a:t>ผลตัวชี้วัดที่ 1 + ผลตัวชี้วัดที่ 2 + ตัวชี้วัดที่ 3 </a:t>
            </a:r>
          </a:p>
          <a:p>
            <a:pPr marL="914400" indent="457200">
              <a:spcAft>
                <a:spcPts val="0"/>
              </a:spcAft>
            </a:pPr>
            <a:r>
              <a:rPr lang="th-TH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H SarabunPSK"/>
              </a:rPr>
              <a:t>               จำนวนตัวชี้วัดทั้งหมด </a:t>
            </a:r>
            <a:endParaRPr lang="en-US" sz="2000" dirty="0">
              <a:effectLst/>
              <a:latin typeface="Times New Roman"/>
              <a:ea typeface="Times New Roman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53236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13000" r="-2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59632" y="1556792"/>
            <a:ext cx="39485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5400" b="1" u="sng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38100">
                    <a:prstClr val="white"/>
                  </a:glow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เกณฑ์การให้คะแนน</a:t>
            </a:r>
            <a:endParaRPr lang="th-TH" altLang="ko-KR" sz="54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glow rad="38100">
                  <a:prstClr val="white"/>
                </a:glow>
                <a:outerShdw blurRad="38100" dist="38100" dir="2700000" algn="tl">
                  <a:prstClr val="black">
                    <a:alpha val="43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27584" y="2444887"/>
            <a:ext cx="7776864" cy="50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ช่วงการปรับเกณฑ์การให้คะแนน +/- 5 คะแนน ต่อ 1 คะแนน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82709"/>
              </p:ext>
            </p:extLst>
          </p:nvPr>
        </p:nvGraphicFramePr>
        <p:xfrm>
          <a:off x="395536" y="3129528"/>
          <a:ext cx="8496944" cy="914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34037"/>
                <a:gridCol w="684905"/>
                <a:gridCol w="769953"/>
                <a:gridCol w="769048"/>
                <a:gridCol w="769953"/>
                <a:gridCol w="76904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ระดับคะแนน</a:t>
                      </a:r>
                      <a:endParaRPr lang="en-US" sz="2400" b="1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2400" b="1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2400" b="1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2400" b="1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 b="1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 b="1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การ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เพิ่มประสิทธิภาพในการปฏิบัติงาน</a:t>
                      </a:r>
                      <a:r>
                        <a:rPr lang="th-TH" sz="2400" b="1" spc="-2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ของหน่วยงาน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85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725905" y="4308557"/>
            <a:ext cx="8964488" cy="488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*กรณีมีผลการดำเนินงานต่ำกว่า ร้อยละ 80 จะมีค่าระดับคะแนนที่ได้ เท่ากับ 1</a:t>
            </a:r>
          </a:p>
        </p:txBody>
      </p:sp>
    </p:spTree>
    <p:extLst>
      <p:ext uri="{BB962C8B-B14F-4D97-AF65-F5344CB8AC3E}">
        <p14:creationId xmlns:p14="http://schemas.microsoft.com/office/powerpoint/2010/main" val="36375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13000" r="-2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19672" y="880844"/>
            <a:ext cx="49760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6000" b="1" u="sng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38100">
                    <a:prstClr val="white"/>
                  </a:glow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แนวทางการดำเนินการ</a:t>
            </a:r>
            <a:endParaRPr lang="th-TH" altLang="ko-KR" sz="6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glow rad="38100">
                  <a:prstClr val="white"/>
                </a:glow>
                <a:outerShdw blurRad="38100" dist="38100" dir="2700000" algn="tl">
                  <a:prstClr val="black">
                    <a:alpha val="43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2239769920"/>
              </p:ext>
            </p:extLst>
          </p:nvPr>
        </p:nvGraphicFramePr>
        <p:xfrm>
          <a:off x="395536" y="2060848"/>
          <a:ext cx="842493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7293" y="3555013"/>
            <a:ext cx="8385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ใช้เทคนิค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SWOT Analysis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เพื่อค้นหาโอกาสในการพัฒนาของงานด้านนั้น ๆ หรือความต้องการขจัดอุปสรรคในการปฏิบัติงานของหน่วยงาน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755576" y="4725144"/>
            <a:ext cx="77048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5030" y="4922004"/>
            <a:ext cx="870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รายงานการวิเคราะห์องค์กร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(SWOT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 (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แบบฟอร์ม 1)</a:t>
            </a:r>
          </a:p>
        </p:txBody>
      </p:sp>
    </p:spTree>
    <p:extLst>
      <p:ext uri="{BB962C8B-B14F-4D97-AF65-F5344CB8AC3E}">
        <p14:creationId xmlns:p14="http://schemas.microsoft.com/office/powerpoint/2010/main" val="191427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13000" r="-2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19672" y="880844"/>
            <a:ext cx="61382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6000" b="1" u="sng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38100">
                    <a:prstClr val="white"/>
                  </a:glow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แนวทางการดำเนินการ (ต่อ)</a:t>
            </a:r>
            <a:endParaRPr lang="th-TH" altLang="ko-KR" sz="6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glow rad="38100">
                  <a:prstClr val="white"/>
                </a:glow>
                <a:outerShdw blurRad="38100" dist="38100" dir="2700000" algn="tl">
                  <a:prstClr val="black">
                    <a:alpha val="43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748279499"/>
              </p:ext>
            </p:extLst>
          </p:nvPr>
        </p:nvGraphicFramePr>
        <p:xfrm>
          <a:off x="395536" y="2060848"/>
          <a:ext cx="842493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3273655"/>
            <a:ext cx="8673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นำประเด็นที่ได้จากการ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วิเคราะห์ที่หน่วยงานความเห็น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ว่าเป็น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ประเด็นสำคัญที่ควรพัฒนา ปรับปรุง 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หรือแก้ไขเพื่อให้งานมีประสิทธิภาพมาก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ขึ้น มากำหนดเป็น</a:t>
            </a:r>
          </a:p>
          <a:p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โครงการเพิ่มประสิทธิภาพฯ (แบบฟอร์ม)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755576" y="4653136"/>
            <a:ext cx="770485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9006" y="4725144"/>
            <a:ext cx="8707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กำหนดตัวชี้วัดและค่าเป้าหมายของโครงการ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เกิน 3 ตัวชี้วัด 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  <a:p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ที่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กำหนดควรมีความท้าทาย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มีข้อมูล หรือมีหลักการ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อ้างอิงว่าเหตุ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ใดจึงกำหนด </a:t>
            </a:r>
          </a:p>
          <a:p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เป้าหมาย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เช่นนั้น</a:t>
            </a:r>
          </a:p>
        </p:txBody>
      </p:sp>
    </p:spTree>
    <p:extLst>
      <p:ext uri="{BB962C8B-B14F-4D97-AF65-F5344CB8AC3E}">
        <p14:creationId xmlns:p14="http://schemas.microsoft.com/office/powerpoint/2010/main" val="429406135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688</Words>
  <Application>Microsoft Office PowerPoint</Application>
  <PresentationFormat>นำเสนอทางหน้าจอ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8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21" baseType="lpstr">
      <vt:lpstr>ชุดรูปแบบของ Office</vt:lpstr>
      <vt:lpstr>1_ชุดรูปแบบของ Office</vt:lpstr>
      <vt:lpstr>2_ชุดรูปแบบของ Office</vt:lpstr>
      <vt:lpstr>3_ชุดรูปแบบของ Office</vt:lpstr>
      <vt:lpstr>4_ชุดรูปแบบของ Office</vt:lpstr>
      <vt:lpstr>5_ชุดรูปแบบของ Office</vt:lpstr>
      <vt:lpstr>6_ชุดรูปแบบของ Office</vt:lpstr>
      <vt:lpstr>7_ชุดรูปแบบของ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หากหน่วยงานไม่ดำเนินการตามขั้นตอนดังกล่าว ถือว่าหน่วยงานไม่ขอรับการประเมินตามตัวชี้วัดที่ 3.1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41</cp:revision>
  <dcterms:created xsi:type="dcterms:W3CDTF">2019-08-20T09:00:13Z</dcterms:created>
  <dcterms:modified xsi:type="dcterms:W3CDTF">2019-08-26T08:29:54Z</dcterms:modified>
</cp:coreProperties>
</file>