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58" r:id="rId6"/>
    <p:sldId id="260" r:id="rId7"/>
    <p:sldId id="265" r:id="rId8"/>
    <p:sldId id="261" r:id="rId9"/>
    <p:sldId id="262" r:id="rId10"/>
    <p:sldId id="266" r:id="rId11"/>
    <p:sldId id="263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03039C-766B-4DBC-BBCF-FA580532EDF2}" type="doc">
      <dgm:prSet loTypeId="urn:microsoft.com/office/officeart/2005/8/layout/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453D1AA7-0418-4101-B0D8-BA331F9B2753}">
      <dgm:prSet phldrT="[Text]" custT="1"/>
      <dgm:spPr/>
      <dgm:t>
        <a:bodyPr/>
        <a:lstStyle/>
        <a:p>
          <a:r>
            <a:rPr lang="th-TH" sz="4000" b="1" dirty="0">
              <a:latin typeface="Angsana New" pitchFamily="18" charset="-34"/>
              <a:cs typeface="Angsana New" pitchFamily="18" charset="-34"/>
            </a:rPr>
            <a:t>ข้อมูล (</a:t>
          </a:r>
          <a:r>
            <a:rPr lang="en-US" sz="4000" b="1" dirty="0">
              <a:latin typeface="Angsana New" pitchFamily="18" charset="-34"/>
              <a:cs typeface="Angsana New" pitchFamily="18" charset="-34"/>
            </a:rPr>
            <a:t>Data</a:t>
          </a:r>
          <a:r>
            <a:rPr lang="th-TH" sz="4000" b="1" dirty="0">
              <a:latin typeface="Angsana New" pitchFamily="18" charset="-34"/>
              <a:cs typeface="Angsana New" pitchFamily="18" charset="-34"/>
            </a:rPr>
            <a:t>)</a:t>
          </a:r>
          <a:endParaRPr lang="en-US" sz="4000" b="1" dirty="0">
            <a:latin typeface="Angsana New" pitchFamily="18" charset="-34"/>
            <a:cs typeface="Angsana New" pitchFamily="18" charset="-34"/>
          </a:endParaRPr>
        </a:p>
      </dgm:t>
    </dgm:pt>
    <dgm:pt modelId="{BB239CDF-4548-4FA1-B347-CFF81BE9029A}" type="parTrans" cxnId="{9611A039-21A1-407B-968B-2E49578E617B}">
      <dgm:prSet/>
      <dgm:spPr/>
      <dgm:t>
        <a:bodyPr/>
        <a:lstStyle/>
        <a:p>
          <a:endParaRPr lang="en-US"/>
        </a:p>
      </dgm:t>
    </dgm:pt>
    <dgm:pt modelId="{711B42BB-8E21-4E84-AE19-EF4ACC2E53B6}" type="sibTrans" cxnId="{9611A039-21A1-407B-968B-2E49578E617B}">
      <dgm:prSet/>
      <dgm:spPr/>
      <dgm:t>
        <a:bodyPr/>
        <a:lstStyle/>
        <a:p>
          <a:endParaRPr lang="en-US"/>
        </a:p>
      </dgm:t>
    </dgm:pt>
    <dgm:pt modelId="{B0A53A8F-9B78-4BE3-9448-93CC41F960C0}">
      <dgm:prSet phldrT="[Text]" custT="1"/>
      <dgm:spPr/>
      <dgm:t>
        <a:bodyPr/>
        <a:lstStyle/>
        <a:p>
          <a:r>
            <a:rPr lang="th-TH" sz="4000" b="1" dirty="0">
              <a:latin typeface="Angsana New" pitchFamily="18" charset="-34"/>
              <a:cs typeface="Angsana New" pitchFamily="18" charset="-34"/>
            </a:rPr>
            <a:t>ฐานข้อมูล (</a:t>
          </a:r>
          <a:r>
            <a:rPr lang="en-US" sz="4000" b="1" dirty="0">
              <a:latin typeface="Angsana New" pitchFamily="18" charset="-34"/>
              <a:cs typeface="Angsana New" pitchFamily="18" charset="-34"/>
            </a:rPr>
            <a:t>Database</a:t>
          </a:r>
          <a:r>
            <a:rPr lang="th-TH" sz="4000" b="1" dirty="0">
              <a:latin typeface="Angsana New" pitchFamily="18" charset="-34"/>
              <a:cs typeface="Angsana New" pitchFamily="18" charset="-34"/>
            </a:rPr>
            <a:t>)</a:t>
          </a:r>
          <a:endParaRPr lang="en-US" sz="4000" b="1" dirty="0">
            <a:latin typeface="Angsana New" pitchFamily="18" charset="-34"/>
            <a:cs typeface="Angsana New" pitchFamily="18" charset="-34"/>
          </a:endParaRPr>
        </a:p>
      </dgm:t>
    </dgm:pt>
    <dgm:pt modelId="{CCCE4382-C11C-4D9A-821B-19EF3B73AE91}" type="parTrans" cxnId="{6F2CD444-C530-4A31-B779-6A535B14816D}">
      <dgm:prSet/>
      <dgm:spPr/>
      <dgm:t>
        <a:bodyPr/>
        <a:lstStyle/>
        <a:p>
          <a:endParaRPr lang="en-US"/>
        </a:p>
      </dgm:t>
    </dgm:pt>
    <dgm:pt modelId="{34ADB65C-B154-4DFE-B20A-F8139057E9F0}" type="sibTrans" cxnId="{6F2CD444-C530-4A31-B779-6A535B14816D}">
      <dgm:prSet/>
      <dgm:spPr/>
      <dgm:t>
        <a:bodyPr/>
        <a:lstStyle/>
        <a:p>
          <a:endParaRPr lang="en-US"/>
        </a:p>
      </dgm:t>
    </dgm:pt>
    <dgm:pt modelId="{D6E3F4D6-B2F8-4D9F-B9EB-FADDD7E03AAA}">
      <dgm:prSet phldrT="[Text]" custT="1"/>
      <dgm:spPr/>
      <dgm:t>
        <a:bodyPr/>
        <a:lstStyle/>
        <a:p>
          <a:r>
            <a:rPr lang="th-TH" sz="3600" b="1" dirty="0">
              <a:latin typeface="Angsana New" pitchFamily="18" charset="-34"/>
              <a:cs typeface="Angsana New" pitchFamily="18" charset="-34"/>
            </a:rPr>
            <a:t>ความสำเร็จของการพัฒนาฐานข้อมูล</a:t>
          </a:r>
          <a:endParaRPr lang="en-US" sz="3600" b="1" dirty="0">
            <a:latin typeface="Angsana New" pitchFamily="18" charset="-34"/>
            <a:cs typeface="Angsana New" pitchFamily="18" charset="-34"/>
          </a:endParaRPr>
        </a:p>
      </dgm:t>
    </dgm:pt>
    <dgm:pt modelId="{02E9631E-E984-4A54-A0FB-77B5046E8947}" type="parTrans" cxnId="{7CF9E596-F469-4D88-88C6-0C0B99016B37}">
      <dgm:prSet/>
      <dgm:spPr/>
      <dgm:t>
        <a:bodyPr/>
        <a:lstStyle/>
        <a:p>
          <a:endParaRPr lang="en-US"/>
        </a:p>
      </dgm:t>
    </dgm:pt>
    <dgm:pt modelId="{070866B5-092F-440C-9320-ABAD1C2AA5F1}" type="sibTrans" cxnId="{7CF9E596-F469-4D88-88C6-0C0B99016B37}">
      <dgm:prSet/>
      <dgm:spPr/>
      <dgm:t>
        <a:bodyPr/>
        <a:lstStyle/>
        <a:p>
          <a:endParaRPr lang="en-US"/>
        </a:p>
      </dgm:t>
    </dgm:pt>
    <dgm:pt modelId="{37580875-1790-4C03-BCD5-8A3936D1957B}">
      <dgm:prSet custT="1"/>
      <dgm:spPr/>
      <dgm:t>
        <a:bodyPr/>
        <a:lstStyle/>
        <a:p>
          <a:r>
            <a:rPr lang="th-TH" sz="2800" b="1" dirty="0">
              <a:latin typeface="Angsana New" pitchFamily="18" charset="-34"/>
              <a:cs typeface="Angsana New" pitchFamily="18" charset="-34"/>
            </a:rPr>
            <a:t>หมายถึง ข้อเท็จจริงที่เกิดขึ้น และรวบรวมเก็บไว้ในรูปแบบต่างๆ</a:t>
          </a:r>
          <a:endParaRPr lang="en-US" sz="2800" b="1" dirty="0">
            <a:latin typeface="Angsana New" pitchFamily="18" charset="-34"/>
            <a:cs typeface="Angsana New" pitchFamily="18" charset="-34"/>
          </a:endParaRPr>
        </a:p>
      </dgm:t>
    </dgm:pt>
    <dgm:pt modelId="{1C27ABEE-6C94-40FC-95A7-C83D22A4D702}" type="parTrans" cxnId="{9D74CBD1-CABD-4572-94C4-74E4FBD01A4A}">
      <dgm:prSet/>
      <dgm:spPr/>
      <dgm:t>
        <a:bodyPr/>
        <a:lstStyle/>
        <a:p>
          <a:endParaRPr lang="en-US"/>
        </a:p>
      </dgm:t>
    </dgm:pt>
    <dgm:pt modelId="{3C5A2C8F-AE1F-4702-897D-637AF0052FBD}" type="sibTrans" cxnId="{9D74CBD1-CABD-4572-94C4-74E4FBD01A4A}">
      <dgm:prSet/>
      <dgm:spPr/>
      <dgm:t>
        <a:bodyPr/>
        <a:lstStyle/>
        <a:p>
          <a:endParaRPr lang="en-US"/>
        </a:p>
      </dgm:t>
    </dgm:pt>
    <dgm:pt modelId="{1CA4449B-2531-4937-A24E-27BCEEA32A06}">
      <dgm:prSet custT="1"/>
      <dgm:spPr/>
      <dgm:t>
        <a:bodyPr/>
        <a:lstStyle/>
        <a:p>
          <a:r>
            <a:rPr lang="th-TH" sz="2800" b="1" dirty="0">
              <a:latin typeface="Angsana New" pitchFamily="18" charset="-34"/>
              <a:cs typeface="Angsana New" pitchFamily="18" charset="-34"/>
            </a:rPr>
            <a:t>หมายถึง  กลุ่มของข้อมูลที่ถูกเก็บรวบรวมไว้ โดยมีความสัมพันธ์      ซึ่งกันและกัน </a:t>
          </a:r>
          <a:endParaRPr lang="en-US" sz="2800" b="1" dirty="0">
            <a:latin typeface="Angsana New" pitchFamily="18" charset="-34"/>
            <a:cs typeface="Angsana New" pitchFamily="18" charset="-34"/>
          </a:endParaRPr>
        </a:p>
      </dgm:t>
    </dgm:pt>
    <dgm:pt modelId="{FFF872F8-5C83-4DCF-92AC-A18DA7B3458B}" type="parTrans" cxnId="{C7979C4F-AA74-46BE-9495-EF925704C46A}">
      <dgm:prSet/>
      <dgm:spPr/>
      <dgm:t>
        <a:bodyPr/>
        <a:lstStyle/>
        <a:p>
          <a:endParaRPr lang="en-US"/>
        </a:p>
      </dgm:t>
    </dgm:pt>
    <dgm:pt modelId="{111F93CC-96FB-4FDB-9C50-DB81DD9FAB9B}" type="sibTrans" cxnId="{C7979C4F-AA74-46BE-9495-EF925704C46A}">
      <dgm:prSet/>
      <dgm:spPr/>
      <dgm:t>
        <a:bodyPr/>
        <a:lstStyle/>
        <a:p>
          <a:endParaRPr lang="en-US"/>
        </a:p>
      </dgm:t>
    </dgm:pt>
    <dgm:pt modelId="{8DA2264D-229B-4F8C-934B-946BD8C4A264}">
      <dgm:prSet custT="1"/>
      <dgm:spPr/>
      <dgm:t>
        <a:bodyPr/>
        <a:lstStyle/>
        <a:p>
          <a:r>
            <a:rPr lang="th-TH" sz="2800" b="1" dirty="0">
              <a:latin typeface="Angsana New" pitchFamily="18" charset="-34"/>
              <a:cs typeface="Angsana New" pitchFamily="18" charset="-34"/>
            </a:rPr>
            <a:t>หน่วยงานสามารถพัฒนาและจัดการฐานข้อมูล (</a:t>
          </a:r>
          <a:r>
            <a:rPr lang="en-US" sz="2800" b="1" dirty="0">
              <a:latin typeface="Angsana New" pitchFamily="18" charset="-34"/>
              <a:cs typeface="Angsana New" pitchFamily="18" charset="-34"/>
            </a:rPr>
            <a:t>Data base)  </a:t>
          </a:r>
          <a:r>
            <a:rPr lang="th-TH" sz="2800" b="1" dirty="0">
              <a:latin typeface="Angsana New" pitchFamily="18" charset="-34"/>
              <a:cs typeface="Angsana New" pitchFamily="18" charset="-34"/>
            </a:rPr>
            <a:t>            ได้ตามแผนการพัฒนาฐานข้อมูลของหน่วยงาน</a:t>
          </a:r>
          <a:endParaRPr lang="en-US" sz="2800" b="1" dirty="0">
            <a:latin typeface="Angsana New" pitchFamily="18" charset="-34"/>
            <a:cs typeface="Angsana New" pitchFamily="18" charset="-34"/>
          </a:endParaRPr>
        </a:p>
      </dgm:t>
    </dgm:pt>
    <dgm:pt modelId="{5ACE4BEB-B88B-49ED-B737-50B3B5EFC69D}" type="parTrans" cxnId="{45BFBED7-2F01-4D21-9462-67070EB65626}">
      <dgm:prSet/>
      <dgm:spPr/>
      <dgm:t>
        <a:bodyPr/>
        <a:lstStyle/>
        <a:p>
          <a:endParaRPr lang="th-TH"/>
        </a:p>
      </dgm:t>
    </dgm:pt>
    <dgm:pt modelId="{14809117-EF53-4928-AD41-1002D8A8F533}" type="sibTrans" cxnId="{45BFBED7-2F01-4D21-9462-67070EB65626}">
      <dgm:prSet/>
      <dgm:spPr/>
      <dgm:t>
        <a:bodyPr/>
        <a:lstStyle/>
        <a:p>
          <a:endParaRPr lang="th-TH"/>
        </a:p>
      </dgm:t>
    </dgm:pt>
    <dgm:pt modelId="{68A02881-E500-4D41-9348-36F5D76B45DD}" type="pres">
      <dgm:prSet presAssocID="{EF03039C-766B-4DBC-BBCF-FA580532EDF2}" presName="linear" presStyleCnt="0">
        <dgm:presLayoutVars>
          <dgm:dir/>
          <dgm:animLvl val="lvl"/>
          <dgm:resizeHandles val="exact"/>
        </dgm:presLayoutVars>
      </dgm:prSet>
      <dgm:spPr/>
    </dgm:pt>
    <dgm:pt modelId="{2D09D2F5-627D-404C-BD4D-6C8CC6C63C7C}" type="pres">
      <dgm:prSet presAssocID="{453D1AA7-0418-4101-B0D8-BA331F9B2753}" presName="parentLin" presStyleCnt="0"/>
      <dgm:spPr/>
    </dgm:pt>
    <dgm:pt modelId="{93F9E7CF-2558-447C-85EF-F4B3BA6A4893}" type="pres">
      <dgm:prSet presAssocID="{453D1AA7-0418-4101-B0D8-BA331F9B2753}" presName="parentLeftMargin" presStyleLbl="node1" presStyleIdx="0" presStyleCnt="3"/>
      <dgm:spPr/>
    </dgm:pt>
    <dgm:pt modelId="{2CC5E5A1-4A76-445E-9BFE-82CDC51E7E8D}" type="pres">
      <dgm:prSet presAssocID="{453D1AA7-0418-4101-B0D8-BA331F9B275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A1FE26-C684-4CAA-B5D2-9E74F6FD1316}" type="pres">
      <dgm:prSet presAssocID="{453D1AA7-0418-4101-B0D8-BA331F9B2753}" presName="negativeSpace" presStyleCnt="0"/>
      <dgm:spPr/>
    </dgm:pt>
    <dgm:pt modelId="{29552D66-24D8-49A3-9CD2-2C3BCE55F8A2}" type="pres">
      <dgm:prSet presAssocID="{453D1AA7-0418-4101-B0D8-BA331F9B2753}" presName="childText" presStyleLbl="conFgAcc1" presStyleIdx="0" presStyleCnt="3">
        <dgm:presLayoutVars>
          <dgm:bulletEnabled val="1"/>
        </dgm:presLayoutVars>
      </dgm:prSet>
      <dgm:spPr/>
    </dgm:pt>
    <dgm:pt modelId="{56182EF2-06D5-4CFC-9FFD-02FBCFD045C4}" type="pres">
      <dgm:prSet presAssocID="{711B42BB-8E21-4E84-AE19-EF4ACC2E53B6}" presName="spaceBetweenRectangles" presStyleCnt="0"/>
      <dgm:spPr/>
    </dgm:pt>
    <dgm:pt modelId="{05A21880-EDFE-464E-80CF-1DA4C80BE155}" type="pres">
      <dgm:prSet presAssocID="{B0A53A8F-9B78-4BE3-9448-93CC41F960C0}" presName="parentLin" presStyleCnt="0"/>
      <dgm:spPr/>
    </dgm:pt>
    <dgm:pt modelId="{9D151D5C-CA5E-4EF1-BD09-F60A50DE01B9}" type="pres">
      <dgm:prSet presAssocID="{B0A53A8F-9B78-4BE3-9448-93CC41F960C0}" presName="parentLeftMargin" presStyleLbl="node1" presStyleIdx="0" presStyleCnt="3"/>
      <dgm:spPr/>
    </dgm:pt>
    <dgm:pt modelId="{6B96C5B9-1E07-4627-816F-47E23B050076}" type="pres">
      <dgm:prSet presAssocID="{B0A53A8F-9B78-4BE3-9448-93CC41F960C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B14217E-C156-4165-91A3-A19296013C1C}" type="pres">
      <dgm:prSet presAssocID="{B0A53A8F-9B78-4BE3-9448-93CC41F960C0}" presName="negativeSpace" presStyleCnt="0"/>
      <dgm:spPr/>
    </dgm:pt>
    <dgm:pt modelId="{91265DDA-24F9-4C23-B334-4D901300C636}" type="pres">
      <dgm:prSet presAssocID="{B0A53A8F-9B78-4BE3-9448-93CC41F960C0}" presName="childText" presStyleLbl="conFgAcc1" presStyleIdx="1" presStyleCnt="3">
        <dgm:presLayoutVars>
          <dgm:bulletEnabled val="1"/>
        </dgm:presLayoutVars>
      </dgm:prSet>
      <dgm:spPr/>
    </dgm:pt>
    <dgm:pt modelId="{CB44803B-4574-4284-9434-D3C71CAAC4FC}" type="pres">
      <dgm:prSet presAssocID="{34ADB65C-B154-4DFE-B20A-F8139057E9F0}" presName="spaceBetweenRectangles" presStyleCnt="0"/>
      <dgm:spPr/>
    </dgm:pt>
    <dgm:pt modelId="{A9E41382-3934-4BE2-9543-1B72726008AD}" type="pres">
      <dgm:prSet presAssocID="{D6E3F4D6-B2F8-4D9F-B9EB-FADDD7E03AAA}" presName="parentLin" presStyleCnt="0"/>
      <dgm:spPr/>
    </dgm:pt>
    <dgm:pt modelId="{C7A25AC9-6865-401B-A207-F32B7DAE613A}" type="pres">
      <dgm:prSet presAssocID="{D6E3F4D6-B2F8-4D9F-B9EB-FADDD7E03AAA}" presName="parentLeftMargin" presStyleLbl="node1" presStyleIdx="1" presStyleCnt="3"/>
      <dgm:spPr/>
    </dgm:pt>
    <dgm:pt modelId="{42BF8473-EBC2-478D-9350-55463AED6D2A}" type="pres">
      <dgm:prSet presAssocID="{D6E3F4D6-B2F8-4D9F-B9EB-FADDD7E03AA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7322D04-5791-44E1-A4CA-D3F125B28599}" type="pres">
      <dgm:prSet presAssocID="{D6E3F4D6-B2F8-4D9F-B9EB-FADDD7E03AAA}" presName="negativeSpace" presStyleCnt="0"/>
      <dgm:spPr/>
    </dgm:pt>
    <dgm:pt modelId="{8CD50ED5-2AFB-49C4-BE49-5CD8AA2C7E7A}" type="pres">
      <dgm:prSet presAssocID="{D6E3F4D6-B2F8-4D9F-B9EB-FADDD7E03AAA}" presName="childText" presStyleLbl="conFgAcc1" presStyleIdx="2" presStyleCnt="3" custLinFactNeighborX="-413" custLinFactNeighborY="304">
        <dgm:presLayoutVars>
          <dgm:bulletEnabled val="1"/>
        </dgm:presLayoutVars>
      </dgm:prSet>
      <dgm:spPr/>
    </dgm:pt>
  </dgm:ptLst>
  <dgm:cxnLst>
    <dgm:cxn modelId="{5D465D17-5114-4140-A6FD-11AFEA1D207F}" type="presOf" srcId="{37580875-1790-4C03-BCD5-8A3936D1957B}" destId="{29552D66-24D8-49A3-9CD2-2C3BCE55F8A2}" srcOrd="0" destOrd="0" presId="urn:microsoft.com/office/officeart/2005/8/layout/list1"/>
    <dgm:cxn modelId="{40D08129-D510-4944-84F9-E12C83527AC1}" type="presOf" srcId="{D6E3F4D6-B2F8-4D9F-B9EB-FADDD7E03AAA}" destId="{42BF8473-EBC2-478D-9350-55463AED6D2A}" srcOrd="1" destOrd="0" presId="urn:microsoft.com/office/officeart/2005/8/layout/list1"/>
    <dgm:cxn modelId="{9611A039-21A1-407B-968B-2E49578E617B}" srcId="{EF03039C-766B-4DBC-BBCF-FA580532EDF2}" destId="{453D1AA7-0418-4101-B0D8-BA331F9B2753}" srcOrd="0" destOrd="0" parTransId="{BB239CDF-4548-4FA1-B347-CFF81BE9029A}" sibTransId="{711B42BB-8E21-4E84-AE19-EF4ACC2E53B6}"/>
    <dgm:cxn modelId="{0E1EAA3C-F82C-4015-93E4-BE00FD2257A1}" type="presOf" srcId="{8DA2264D-229B-4F8C-934B-946BD8C4A264}" destId="{8CD50ED5-2AFB-49C4-BE49-5CD8AA2C7E7A}" srcOrd="0" destOrd="0" presId="urn:microsoft.com/office/officeart/2005/8/layout/list1"/>
    <dgm:cxn modelId="{4D6B873F-B84B-4F01-9CB1-B3979CA38ED8}" type="presOf" srcId="{453D1AA7-0418-4101-B0D8-BA331F9B2753}" destId="{93F9E7CF-2558-447C-85EF-F4B3BA6A4893}" srcOrd="0" destOrd="0" presId="urn:microsoft.com/office/officeart/2005/8/layout/list1"/>
    <dgm:cxn modelId="{3FECD63F-77DD-4320-B995-793FBFDB88B7}" type="presOf" srcId="{453D1AA7-0418-4101-B0D8-BA331F9B2753}" destId="{2CC5E5A1-4A76-445E-9BFE-82CDC51E7E8D}" srcOrd="1" destOrd="0" presId="urn:microsoft.com/office/officeart/2005/8/layout/list1"/>
    <dgm:cxn modelId="{6F2CD444-C530-4A31-B779-6A535B14816D}" srcId="{EF03039C-766B-4DBC-BBCF-FA580532EDF2}" destId="{B0A53A8F-9B78-4BE3-9448-93CC41F960C0}" srcOrd="1" destOrd="0" parTransId="{CCCE4382-C11C-4D9A-821B-19EF3B73AE91}" sibTransId="{34ADB65C-B154-4DFE-B20A-F8139057E9F0}"/>
    <dgm:cxn modelId="{C7979C4F-AA74-46BE-9495-EF925704C46A}" srcId="{B0A53A8F-9B78-4BE3-9448-93CC41F960C0}" destId="{1CA4449B-2531-4937-A24E-27BCEEA32A06}" srcOrd="0" destOrd="0" parTransId="{FFF872F8-5C83-4DCF-92AC-A18DA7B3458B}" sibTransId="{111F93CC-96FB-4FDB-9C50-DB81DD9FAB9B}"/>
    <dgm:cxn modelId="{72972471-4E32-4EB9-B1FB-6F342E1D1458}" type="presOf" srcId="{D6E3F4D6-B2F8-4D9F-B9EB-FADDD7E03AAA}" destId="{C7A25AC9-6865-401B-A207-F32B7DAE613A}" srcOrd="0" destOrd="0" presId="urn:microsoft.com/office/officeart/2005/8/layout/list1"/>
    <dgm:cxn modelId="{2E20967E-012B-492D-98C7-0F2E41076BC2}" type="presOf" srcId="{EF03039C-766B-4DBC-BBCF-FA580532EDF2}" destId="{68A02881-E500-4D41-9348-36F5D76B45DD}" srcOrd="0" destOrd="0" presId="urn:microsoft.com/office/officeart/2005/8/layout/list1"/>
    <dgm:cxn modelId="{FD8A178E-088D-4754-ADFC-EBBA9CB9E57B}" type="presOf" srcId="{B0A53A8F-9B78-4BE3-9448-93CC41F960C0}" destId="{9D151D5C-CA5E-4EF1-BD09-F60A50DE01B9}" srcOrd="0" destOrd="0" presId="urn:microsoft.com/office/officeart/2005/8/layout/list1"/>
    <dgm:cxn modelId="{7CF9E596-F469-4D88-88C6-0C0B99016B37}" srcId="{EF03039C-766B-4DBC-BBCF-FA580532EDF2}" destId="{D6E3F4D6-B2F8-4D9F-B9EB-FADDD7E03AAA}" srcOrd="2" destOrd="0" parTransId="{02E9631E-E984-4A54-A0FB-77B5046E8947}" sibTransId="{070866B5-092F-440C-9320-ABAD1C2AA5F1}"/>
    <dgm:cxn modelId="{8FDA3BC0-1D19-4B90-873C-9709679F37FE}" type="presOf" srcId="{B0A53A8F-9B78-4BE3-9448-93CC41F960C0}" destId="{6B96C5B9-1E07-4627-816F-47E23B050076}" srcOrd="1" destOrd="0" presId="urn:microsoft.com/office/officeart/2005/8/layout/list1"/>
    <dgm:cxn modelId="{CED2F4C9-39EA-4946-B210-BCC7BEEB47EC}" type="presOf" srcId="{1CA4449B-2531-4937-A24E-27BCEEA32A06}" destId="{91265DDA-24F9-4C23-B334-4D901300C636}" srcOrd="0" destOrd="0" presId="urn:microsoft.com/office/officeart/2005/8/layout/list1"/>
    <dgm:cxn modelId="{9D74CBD1-CABD-4572-94C4-74E4FBD01A4A}" srcId="{453D1AA7-0418-4101-B0D8-BA331F9B2753}" destId="{37580875-1790-4C03-BCD5-8A3936D1957B}" srcOrd="0" destOrd="0" parTransId="{1C27ABEE-6C94-40FC-95A7-C83D22A4D702}" sibTransId="{3C5A2C8F-AE1F-4702-897D-637AF0052FBD}"/>
    <dgm:cxn modelId="{45BFBED7-2F01-4D21-9462-67070EB65626}" srcId="{D6E3F4D6-B2F8-4D9F-B9EB-FADDD7E03AAA}" destId="{8DA2264D-229B-4F8C-934B-946BD8C4A264}" srcOrd="0" destOrd="0" parTransId="{5ACE4BEB-B88B-49ED-B737-50B3B5EFC69D}" sibTransId="{14809117-EF53-4928-AD41-1002D8A8F533}"/>
    <dgm:cxn modelId="{8F7CD67F-B1A5-4162-8A5F-1A6336FDA052}" type="presParOf" srcId="{68A02881-E500-4D41-9348-36F5D76B45DD}" destId="{2D09D2F5-627D-404C-BD4D-6C8CC6C63C7C}" srcOrd="0" destOrd="0" presId="urn:microsoft.com/office/officeart/2005/8/layout/list1"/>
    <dgm:cxn modelId="{16E02FDC-5B68-4CAB-B8FB-CC9031242DA5}" type="presParOf" srcId="{2D09D2F5-627D-404C-BD4D-6C8CC6C63C7C}" destId="{93F9E7CF-2558-447C-85EF-F4B3BA6A4893}" srcOrd="0" destOrd="0" presId="urn:microsoft.com/office/officeart/2005/8/layout/list1"/>
    <dgm:cxn modelId="{F66C761E-947F-4A1B-BC28-56762D007CE9}" type="presParOf" srcId="{2D09D2F5-627D-404C-BD4D-6C8CC6C63C7C}" destId="{2CC5E5A1-4A76-445E-9BFE-82CDC51E7E8D}" srcOrd="1" destOrd="0" presId="urn:microsoft.com/office/officeart/2005/8/layout/list1"/>
    <dgm:cxn modelId="{9CF98E1D-3CAF-492B-A71E-5E5128965705}" type="presParOf" srcId="{68A02881-E500-4D41-9348-36F5D76B45DD}" destId="{72A1FE26-C684-4CAA-B5D2-9E74F6FD1316}" srcOrd="1" destOrd="0" presId="urn:microsoft.com/office/officeart/2005/8/layout/list1"/>
    <dgm:cxn modelId="{5D8FDC07-8E8E-4587-9EA0-0C69D12725D1}" type="presParOf" srcId="{68A02881-E500-4D41-9348-36F5D76B45DD}" destId="{29552D66-24D8-49A3-9CD2-2C3BCE55F8A2}" srcOrd="2" destOrd="0" presId="urn:microsoft.com/office/officeart/2005/8/layout/list1"/>
    <dgm:cxn modelId="{2B4D73BE-19AC-4F89-97B1-7D72696680F6}" type="presParOf" srcId="{68A02881-E500-4D41-9348-36F5D76B45DD}" destId="{56182EF2-06D5-4CFC-9FFD-02FBCFD045C4}" srcOrd="3" destOrd="0" presId="urn:microsoft.com/office/officeart/2005/8/layout/list1"/>
    <dgm:cxn modelId="{76B7E636-5AEC-4AF0-84F0-DCC0F6824108}" type="presParOf" srcId="{68A02881-E500-4D41-9348-36F5D76B45DD}" destId="{05A21880-EDFE-464E-80CF-1DA4C80BE155}" srcOrd="4" destOrd="0" presId="urn:microsoft.com/office/officeart/2005/8/layout/list1"/>
    <dgm:cxn modelId="{2B43FCFD-396A-445A-8CDC-71C5B3BA6C1C}" type="presParOf" srcId="{05A21880-EDFE-464E-80CF-1DA4C80BE155}" destId="{9D151D5C-CA5E-4EF1-BD09-F60A50DE01B9}" srcOrd="0" destOrd="0" presId="urn:microsoft.com/office/officeart/2005/8/layout/list1"/>
    <dgm:cxn modelId="{42FE0A26-7D0E-44E5-BC83-DF798858A1F2}" type="presParOf" srcId="{05A21880-EDFE-464E-80CF-1DA4C80BE155}" destId="{6B96C5B9-1E07-4627-816F-47E23B050076}" srcOrd="1" destOrd="0" presId="urn:microsoft.com/office/officeart/2005/8/layout/list1"/>
    <dgm:cxn modelId="{E47CEEB2-8604-4B0F-9505-87C0D2863743}" type="presParOf" srcId="{68A02881-E500-4D41-9348-36F5D76B45DD}" destId="{6B14217E-C156-4165-91A3-A19296013C1C}" srcOrd="5" destOrd="0" presId="urn:microsoft.com/office/officeart/2005/8/layout/list1"/>
    <dgm:cxn modelId="{E800F92F-EE4E-4E3A-90DA-C516E8A46ED4}" type="presParOf" srcId="{68A02881-E500-4D41-9348-36F5D76B45DD}" destId="{91265DDA-24F9-4C23-B334-4D901300C636}" srcOrd="6" destOrd="0" presId="urn:microsoft.com/office/officeart/2005/8/layout/list1"/>
    <dgm:cxn modelId="{A89C3B80-9366-4C96-BD32-BE5F487865FF}" type="presParOf" srcId="{68A02881-E500-4D41-9348-36F5D76B45DD}" destId="{CB44803B-4574-4284-9434-D3C71CAAC4FC}" srcOrd="7" destOrd="0" presId="urn:microsoft.com/office/officeart/2005/8/layout/list1"/>
    <dgm:cxn modelId="{0458D8E9-60BC-41FB-B9FB-9F6AEED4080A}" type="presParOf" srcId="{68A02881-E500-4D41-9348-36F5D76B45DD}" destId="{A9E41382-3934-4BE2-9543-1B72726008AD}" srcOrd="8" destOrd="0" presId="urn:microsoft.com/office/officeart/2005/8/layout/list1"/>
    <dgm:cxn modelId="{B0812E4D-D115-4394-AC34-0E6C3A51B424}" type="presParOf" srcId="{A9E41382-3934-4BE2-9543-1B72726008AD}" destId="{C7A25AC9-6865-401B-A207-F32B7DAE613A}" srcOrd="0" destOrd="0" presId="urn:microsoft.com/office/officeart/2005/8/layout/list1"/>
    <dgm:cxn modelId="{DAE5D19E-02DF-4ACA-96AB-493119B37032}" type="presParOf" srcId="{A9E41382-3934-4BE2-9543-1B72726008AD}" destId="{42BF8473-EBC2-478D-9350-55463AED6D2A}" srcOrd="1" destOrd="0" presId="urn:microsoft.com/office/officeart/2005/8/layout/list1"/>
    <dgm:cxn modelId="{5BA6B959-2B25-4948-98F4-04FABF4D2FD8}" type="presParOf" srcId="{68A02881-E500-4D41-9348-36F5D76B45DD}" destId="{77322D04-5791-44E1-A4CA-D3F125B28599}" srcOrd="9" destOrd="0" presId="urn:microsoft.com/office/officeart/2005/8/layout/list1"/>
    <dgm:cxn modelId="{C2BF89AC-3805-4C43-B7FD-D92B848190DD}" type="presParOf" srcId="{68A02881-E500-4D41-9348-36F5D76B45DD}" destId="{8CD50ED5-2AFB-49C4-BE49-5CD8AA2C7E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E3D74-0DE2-469A-B84C-CADD6CC4EC8A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</dgm:pt>
    <dgm:pt modelId="{8E4BF482-2527-4DC2-9FE0-58235F3ACB01}">
      <dgm:prSet phldrT="[Text]" custT="1"/>
      <dgm:spPr/>
      <dgm:t>
        <a:bodyPr/>
        <a:lstStyle/>
        <a:p>
          <a:r>
            <a:rPr lang="th-TH" sz="2400" b="1" dirty="0">
              <a:latin typeface="Angsana New" pitchFamily="18" charset="-34"/>
              <a:cs typeface="Angsana New" pitchFamily="18" charset="-34"/>
            </a:rPr>
            <a:t>1.ทบทวนสถานะข้อมูลและฐานข้อมูลเดิม         (ถ้ามี)</a:t>
          </a:r>
          <a:endParaRPr lang="en-US" sz="2400" b="1" dirty="0">
            <a:latin typeface="Angsana New" pitchFamily="18" charset="-34"/>
            <a:cs typeface="Angsana New" pitchFamily="18" charset="-34"/>
          </a:endParaRPr>
        </a:p>
      </dgm:t>
    </dgm:pt>
    <dgm:pt modelId="{07C3CC85-8246-4FA8-B512-6FD4F5D1250A}" type="parTrans" cxnId="{9851551D-94DD-40DD-8C86-D373B7A223B7}">
      <dgm:prSet/>
      <dgm:spPr/>
      <dgm:t>
        <a:bodyPr/>
        <a:lstStyle/>
        <a:p>
          <a:endParaRPr lang="en-US"/>
        </a:p>
      </dgm:t>
    </dgm:pt>
    <dgm:pt modelId="{700ACEF7-EB04-4B5C-AF30-118F3906DBC0}" type="sibTrans" cxnId="{9851551D-94DD-40DD-8C86-D373B7A223B7}">
      <dgm:prSet/>
      <dgm:spPr/>
      <dgm:t>
        <a:bodyPr/>
        <a:lstStyle/>
        <a:p>
          <a:endParaRPr lang="en-US"/>
        </a:p>
      </dgm:t>
    </dgm:pt>
    <dgm:pt modelId="{3EEB3399-240A-4120-9E60-F9807E8B3304}">
      <dgm:prSet phldrT="[Text]" custT="1"/>
      <dgm:spPr/>
      <dgm:t>
        <a:bodyPr/>
        <a:lstStyle/>
        <a:p>
          <a:r>
            <a:rPr lang="th-TH" sz="2800" b="1" dirty="0">
              <a:latin typeface="Angsana New" pitchFamily="18" charset="-34"/>
              <a:cs typeface="Angsana New" pitchFamily="18" charset="-34"/>
            </a:rPr>
            <a:t>5.นำเข้าข้อมูลในระบบฐานข้อมูล </a:t>
          </a:r>
          <a:endParaRPr lang="en-US" sz="2800" b="1" dirty="0">
            <a:latin typeface="Angsana New" pitchFamily="18" charset="-34"/>
            <a:cs typeface="Angsana New" pitchFamily="18" charset="-34"/>
          </a:endParaRPr>
        </a:p>
      </dgm:t>
    </dgm:pt>
    <dgm:pt modelId="{CE053885-00EC-4735-937B-DE40BD7B1564}" type="parTrans" cxnId="{C58585B5-ECC0-4CD9-BF77-72BDA6C60E74}">
      <dgm:prSet/>
      <dgm:spPr/>
      <dgm:t>
        <a:bodyPr/>
        <a:lstStyle/>
        <a:p>
          <a:endParaRPr lang="en-US"/>
        </a:p>
      </dgm:t>
    </dgm:pt>
    <dgm:pt modelId="{8BD697CC-130F-42CB-AED4-7FC067419BF2}" type="sibTrans" cxnId="{C58585B5-ECC0-4CD9-BF77-72BDA6C60E74}">
      <dgm:prSet/>
      <dgm:spPr/>
      <dgm:t>
        <a:bodyPr/>
        <a:lstStyle/>
        <a:p>
          <a:endParaRPr lang="en-US"/>
        </a:p>
      </dgm:t>
    </dgm:pt>
    <dgm:pt modelId="{64E81528-A5A7-415E-8F87-F151C47DEA04}">
      <dgm:prSet/>
      <dgm:spPr>
        <a:solidFill>
          <a:schemeClr val="bg1"/>
        </a:solidFill>
        <a:ln w="28575"/>
      </dgm:spPr>
      <dgm:t>
        <a:bodyPr/>
        <a:lstStyle/>
        <a:p>
          <a:r>
            <a: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คณะกรรมการพัฒนาฐานข้อมูล</a:t>
          </a:r>
          <a:endParaRPr lang="en-US" b="1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gm:t>
    </dgm:pt>
    <dgm:pt modelId="{FCB49E5E-9285-44FC-8489-F1378047D165}" type="parTrans" cxnId="{14FFAB12-2D9C-4F49-8E4A-6E87E5B64AA6}">
      <dgm:prSet/>
      <dgm:spPr/>
      <dgm:t>
        <a:bodyPr/>
        <a:lstStyle/>
        <a:p>
          <a:endParaRPr lang="en-US"/>
        </a:p>
      </dgm:t>
    </dgm:pt>
    <dgm:pt modelId="{6BE0C19B-7C15-456F-979E-00C59A6A88B9}" type="sibTrans" cxnId="{14FFAB12-2D9C-4F49-8E4A-6E87E5B64AA6}">
      <dgm:prSet/>
      <dgm:spPr/>
      <dgm:t>
        <a:bodyPr/>
        <a:lstStyle/>
        <a:p>
          <a:endParaRPr lang="en-US"/>
        </a:p>
      </dgm:t>
    </dgm:pt>
    <dgm:pt modelId="{2565D427-6979-469D-AEFD-8FE2EBF00FF7}">
      <dgm:prSet custT="1"/>
      <dgm:spPr/>
      <dgm:t>
        <a:bodyPr/>
        <a:lstStyle/>
        <a:p>
          <a:r>
            <a:rPr lang="th-TH" sz="2800" b="1" dirty="0">
              <a:latin typeface="Angsana New" pitchFamily="18" charset="-34"/>
              <a:cs typeface="Angsana New" pitchFamily="18" charset="-34"/>
            </a:rPr>
            <a:t>4.ดำเนินการพัฒนาฐานข้อมูล</a:t>
          </a:r>
          <a:endParaRPr lang="en-US" sz="2800" b="1" dirty="0">
            <a:latin typeface="Angsana New" pitchFamily="18" charset="-34"/>
            <a:cs typeface="Angsana New" pitchFamily="18" charset="-34"/>
          </a:endParaRPr>
        </a:p>
      </dgm:t>
    </dgm:pt>
    <dgm:pt modelId="{8DE0E28C-F2CB-426A-B313-5A63B7C5F293}" type="parTrans" cxnId="{98F0C4C3-07B1-49A9-9971-7366D06E259D}">
      <dgm:prSet/>
      <dgm:spPr/>
      <dgm:t>
        <a:bodyPr/>
        <a:lstStyle/>
        <a:p>
          <a:endParaRPr lang="en-US"/>
        </a:p>
      </dgm:t>
    </dgm:pt>
    <dgm:pt modelId="{D500C19E-6A50-4125-9797-630D81CD8A00}" type="sibTrans" cxnId="{98F0C4C3-07B1-49A9-9971-7366D06E259D}">
      <dgm:prSet/>
      <dgm:spPr/>
      <dgm:t>
        <a:bodyPr/>
        <a:lstStyle/>
        <a:p>
          <a:endParaRPr lang="en-US"/>
        </a:p>
      </dgm:t>
    </dgm:pt>
    <dgm:pt modelId="{FE11A92D-6225-4932-81FE-235AD24C72EB}">
      <dgm:prSet custT="1"/>
      <dgm:spPr/>
      <dgm:t>
        <a:bodyPr/>
        <a:lstStyle/>
        <a:p>
          <a:r>
            <a:rPr lang="th-TH" sz="2400" b="1" dirty="0">
              <a:latin typeface="Angsana New" pitchFamily="18" charset="-34"/>
              <a:cs typeface="Angsana New" pitchFamily="18" charset="-34"/>
            </a:rPr>
            <a:t>2.คัดเลือกข้อมูลตามภารกิจหลักที่เชื่อมโยงกับตัวชี้วัดเมือง</a:t>
          </a:r>
          <a:endParaRPr lang="en-US" sz="2400" b="1" dirty="0">
            <a:latin typeface="Angsana New" pitchFamily="18" charset="-34"/>
            <a:cs typeface="Angsana New" pitchFamily="18" charset="-34"/>
          </a:endParaRPr>
        </a:p>
      </dgm:t>
    </dgm:pt>
    <dgm:pt modelId="{60073DBC-2A72-48F2-BA95-6988BCE9DA6B}" type="parTrans" cxnId="{1A9D2464-1DCC-437A-BF9C-A3D817B969C9}">
      <dgm:prSet/>
      <dgm:spPr/>
      <dgm:t>
        <a:bodyPr/>
        <a:lstStyle/>
        <a:p>
          <a:endParaRPr lang="en-US"/>
        </a:p>
      </dgm:t>
    </dgm:pt>
    <dgm:pt modelId="{C0C0B8B3-7934-4C22-8030-1068B0646A50}" type="sibTrans" cxnId="{1A9D2464-1DCC-437A-BF9C-A3D817B969C9}">
      <dgm:prSet/>
      <dgm:spPr/>
      <dgm:t>
        <a:bodyPr/>
        <a:lstStyle/>
        <a:p>
          <a:endParaRPr lang="en-US"/>
        </a:p>
      </dgm:t>
    </dgm:pt>
    <dgm:pt modelId="{65C1AB78-7F98-42ED-9AD1-F3DFB269D0F0}">
      <dgm:prSet custT="1"/>
      <dgm:spPr/>
      <dgm:t>
        <a:bodyPr/>
        <a:lstStyle/>
        <a:p>
          <a:r>
            <a:rPr lang="th-TH" sz="2800" b="1" u="none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rPr>
            <a:t>3.จัดทำแผนพัฒนา      ฐานข้อมูล</a:t>
          </a:r>
          <a:endParaRPr lang="en-US" sz="2800" b="1" u="none" dirty="0">
            <a:solidFill>
              <a:schemeClr val="bg1"/>
            </a:solidFill>
            <a:latin typeface="Angsana New" pitchFamily="18" charset="-34"/>
            <a:cs typeface="Angsana New" pitchFamily="18" charset="-34"/>
          </a:endParaRPr>
        </a:p>
      </dgm:t>
    </dgm:pt>
    <dgm:pt modelId="{EE7AE9D8-712E-4FFE-A312-356F45E84EDA}" type="parTrans" cxnId="{8FAFD02A-776C-4C2D-876C-7B0B17DF9E39}">
      <dgm:prSet/>
      <dgm:spPr/>
      <dgm:t>
        <a:bodyPr/>
        <a:lstStyle/>
        <a:p>
          <a:endParaRPr lang="en-US"/>
        </a:p>
      </dgm:t>
    </dgm:pt>
    <dgm:pt modelId="{BE56BE0C-0C92-4F39-8B70-61BF74F7F4C9}" type="sibTrans" cxnId="{8FAFD02A-776C-4C2D-876C-7B0B17DF9E39}">
      <dgm:prSet/>
      <dgm:spPr/>
      <dgm:t>
        <a:bodyPr/>
        <a:lstStyle/>
        <a:p>
          <a:endParaRPr lang="en-US"/>
        </a:p>
      </dgm:t>
    </dgm:pt>
    <dgm:pt modelId="{AEC8B146-3900-484E-BBAC-D37942BF95E3}" type="pres">
      <dgm:prSet presAssocID="{2D3E3D74-0DE2-469A-B84C-CADD6CC4EC8A}" presName="diagram" presStyleCnt="0">
        <dgm:presLayoutVars>
          <dgm:dir/>
          <dgm:resizeHandles val="exact"/>
        </dgm:presLayoutVars>
      </dgm:prSet>
      <dgm:spPr/>
    </dgm:pt>
    <dgm:pt modelId="{AC7A7565-504C-4A54-AEA5-6D603F2E9002}" type="pres">
      <dgm:prSet presAssocID="{8E4BF482-2527-4DC2-9FE0-58235F3ACB01}" presName="node" presStyleLbl="node1" presStyleIdx="0" presStyleCnt="6" custLinFactNeighborX="4085">
        <dgm:presLayoutVars>
          <dgm:bulletEnabled val="1"/>
        </dgm:presLayoutVars>
      </dgm:prSet>
      <dgm:spPr/>
    </dgm:pt>
    <dgm:pt modelId="{40F69659-64BA-4F85-8EB6-54D756BD2CBA}" type="pres">
      <dgm:prSet presAssocID="{700ACEF7-EB04-4B5C-AF30-118F3906DBC0}" presName="sibTrans" presStyleLbl="sibTrans2D1" presStyleIdx="0" presStyleCnt="5"/>
      <dgm:spPr/>
    </dgm:pt>
    <dgm:pt modelId="{A70035DD-A346-45F0-9B0A-8C1E0198CEB3}" type="pres">
      <dgm:prSet presAssocID="{700ACEF7-EB04-4B5C-AF30-118F3906DBC0}" presName="connectorText" presStyleLbl="sibTrans2D1" presStyleIdx="0" presStyleCnt="5"/>
      <dgm:spPr/>
    </dgm:pt>
    <dgm:pt modelId="{B98CC1C8-2650-4547-A333-EE7435BB2965}" type="pres">
      <dgm:prSet presAssocID="{FE11A92D-6225-4932-81FE-235AD24C72EB}" presName="node" presStyleLbl="node1" presStyleIdx="1" presStyleCnt="6">
        <dgm:presLayoutVars>
          <dgm:bulletEnabled val="1"/>
        </dgm:presLayoutVars>
      </dgm:prSet>
      <dgm:spPr/>
    </dgm:pt>
    <dgm:pt modelId="{B3A7CDCB-A5ED-4D6C-A447-EDB0862F174C}" type="pres">
      <dgm:prSet presAssocID="{C0C0B8B3-7934-4C22-8030-1068B0646A50}" presName="sibTrans" presStyleLbl="sibTrans2D1" presStyleIdx="1" presStyleCnt="5"/>
      <dgm:spPr/>
    </dgm:pt>
    <dgm:pt modelId="{C00FED5E-5307-4D4B-8E58-C63CFB564A11}" type="pres">
      <dgm:prSet presAssocID="{C0C0B8B3-7934-4C22-8030-1068B0646A50}" presName="connectorText" presStyleLbl="sibTrans2D1" presStyleIdx="1" presStyleCnt="5"/>
      <dgm:spPr/>
    </dgm:pt>
    <dgm:pt modelId="{F23476AB-C4B2-4744-9C37-B04EA0162F96}" type="pres">
      <dgm:prSet presAssocID="{65C1AB78-7F98-42ED-9AD1-F3DFB269D0F0}" presName="node" presStyleLbl="node1" presStyleIdx="2" presStyleCnt="6" custLinFactNeighborX="-4084">
        <dgm:presLayoutVars>
          <dgm:bulletEnabled val="1"/>
        </dgm:presLayoutVars>
      </dgm:prSet>
      <dgm:spPr/>
    </dgm:pt>
    <dgm:pt modelId="{91B3D1BE-6FE2-4EDE-871E-FEE2CB4E95BC}" type="pres">
      <dgm:prSet presAssocID="{BE56BE0C-0C92-4F39-8B70-61BF74F7F4C9}" presName="sibTrans" presStyleLbl="sibTrans2D1" presStyleIdx="2" presStyleCnt="5" custLinFactNeighborX="5592" custLinFactNeighborY="-31554"/>
      <dgm:spPr/>
    </dgm:pt>
    <dgm:pt modelId="{18D92745-2019-4222-9612-98218D6D9273}" type="pres">
      <dgm:prSet presAssocID="{BE56BE0C-0C92-4F39-8B70-61BF74F7F4C9}" presName="connectorText" presStyleLbl="sibTrans2D1" presStyleIdx="2" presStyleCnt="5"/>
      <dgm:spPr/>
    </dgm:pt>
    <dgm:pt modelId="{F37279CE-0AB6-485F-A8D8-535EC9D6488E}" type="pres">
      <dgm:prSet presAssocID="{64E81528-A5A7-415E-8F87-F151C47DEA04}" presName="node" presStyleLbl="node1" presStyleIdx="3" presStyleCnt="6" custLinFactNeighborX="-4084" custLinFactNeighborY="-2415">
        <dgm:presLayoutVars>
          <dgm:bulletEnabled val="1"/>
        </dgm:presLayoutVars>
      </dgm:prSet>
      <dgm:spPr/>
    </dgm:pt>
    <dgm:pt modelId="{94C4EF0B-7569-49EF-87C2-C5D5FE6CD9D7}" type="pres">
      <dgm:prSet presAssocID="{6BE0C19B-7C15-456F-979E-00C59A6A88B9}" presName="sibTrans" presStyleLbl="sibTrans2D1" presStyleIdx="3" presStyleCnt="5"/>
      <dgm:spPr/>
    </dgm:pt>
    <dgm:pt modelId="{F5E5BFF4-DA03-4405-A9D6-EE7092B5700C}" type="pres">
      <dgm:prSet presAssocID="{6BE0C19B-7C15-456F-979E-00C59A6A88B9}" presName="connectorText" presStyleLbl="sibTrans2D1" presStyleIdx="3" presStyleCnt="5"/>
      <dgm:spPr/>
    </dgm:pt>
    <dgm:pt modelId="{DE2AFED5-99BA-4BBF-A99A-809E365C6137}" type="pres">
      <dgm:prSet presAssocID="{2565D427-6979-469D-AEFD-8FE2EBF00FF7}" presName="node" presStyleLbl="node1" presStyleIdx="4" presStyleCnt="6">
        <dgm:presLayoutVars>
          <dgm:bulletEnabled val="1"/>
        </dgm:presLayoutVars>
      </dgm:prSet>
      <dgm:spPr/>
    </dgm:pt>
    <dgm:pt modelId="{C647D0E7-05B8-424A-9FB6-D6E5FE76F1F3}" type="pres">
      <dgm:prSet presAssocID="{D500C19E-6A50-4125-9797-630D81CD8A00}" presName="sibTrans" presStyleLbl="sibTrans2D1" presStyleIdx="4" presStyleCnt="5"/>
      <dgm:spPr/>
    </dgm:pt>
    <dgm:pt modelId="{385B19BC-C9F1-41BB-9B94-B5D58203B8B8}" type="pres">
      <dgm:prSet presAssocID="{D500C19E-6A50-4125-9797-630D81CD8A00}" presName="connectorText" presStyleLbl="sibTrans2D1" presStyleIdx="4" presStyleCnt="5"/>
      <dgm:spPr/>
    </dgm:pt>
    <dgm:pt modelId="{F724FB56-6F08-4F23-B47D-3F793B20977A}" type="pres">
      <dgm:prSet presAssocID="{3EEB3399-240A-4120-9E60-F9807E8B3304}" presName="node" presStyleLbl="node1" presStyleIdx="5" presStyleCnt="6" custLinFactNeighborX="4085">
        <dgm:presLayoutVars>
          <dgm:bulletEnabled val="1"/>
        </dgm:presLayoutVars>
      </dgm:prSet>
      <dgm:spPr/>
    </dgm:pt>
  </dgm:ptLst>
  <dgm:cxnLst>
    <dgm:cxn modelId="{699C3A10-064E-4BFC-AE1B-71E10D5C76C7}" type="presOf" srcId="{BE56BE0C-0C92-4F39-8B70-61BF74F7F4C9}" destId="{18D92745-2019-4222-9612-98218D6D9273}" srcOrd="1" destOrd="0" presId="urn:microsoft.com/office/officeart/2005/8/layout/process5"/>
    <dgm:cxn modelId="{14FFAB12-2D9C-4F49-8E4A-6E87E5B64AA6}" srcId="{2D3E3D74-0DE2-469A-B84C-CADD6CC4EC8A}" destId="{64E81528-A5A7-415E-8F87-F151C47DEA04}" srcOrd="3" destOrd="0" parTransId="{FCB49E5E-9285-44FC-8489-F1378047D165}" sibTransId="{6BE0C19B-7C15-456F-979E-00C59A6A88B9}"/>
    <dgm:cxn modelId="{F8DBA31B-53E7-4489-81CC-6C7B26414CB4}" type="presOf" srcId="{FE11A92D-6225-4932-81FE-235AD24C72EB}" destId="{B98CC1C8-2650-4547-A333-EE7435BB2965}" srcOrd="0" destOrd="0" presId="urn:microsoft.com/office/officeart/2005/8/layout/process5"/>
    <dgm:cxn modelId="{01C2CA1C-E238-4A72-BAC7-41CC8BB7D121}" type="presOf" srcId="{3EEB3399-240A-4120-9E60-F9807E8B3304}" destId="{F724FB56-6F08-4F23-B47D-3F793B20977A}" srcOrd="0" destOrd="0" presId="urn:microsoft.com/office/officeart/2005/8/layout/process5"/>
    <dgm:cxn modelId="{9851551D-94DD-40DD-8C86-D373B7A223B7}" srcId="{2D3E3D74-0DE2-469A-B84C-CADD6CC4EC8A}" destId="{8E4BF482-2527-4DC2-9FE0-58235F3ACB01}" srcOrd="0" destOrd="0" parTransId="{07C3CC85-8246-4FA8-B512-6FD4F5D1250A}" sibTransId="{700ACEF7-EB04-4B5C-AF30-118F3906DBC0}"/>
    <dgm:cxn modelId="{8FAFD02A-776C-4C2D-876C-7B0B17DF9E39}" srcId="{2D3E3D74-0DE2-469A-B84C-CADD6CC4EC8A}" destId="{65C1AB78-7F98-42ED-9AD1-F3DFB269D0F0}" srcOrd="2" destOrd="0" parTransId="{EE7AE9D8-712E-4FFE-A312-356F45E84EDA}" sibTransId="{BE56BE0C-0C92-4F39-8B70-61BF74F7F4C9}"/>
    <dgm:cxn modelId="{1A9D2464-1DCC-437A-BF9C-A3D817B969C9}" srcId="{2D3E3D74-0DE2-469A-B84C-CADD6CC4EC8A}" destId="{FE11A92D-6225-4932-81FE-235AD24C72EB}" srcOrd="1" destOrd="0" parTransId="{60073DBC-2A72-48F2-BA95-6988BCE9DA6B}" sibTransId="{C0C0B8B3-7934-4C22-8030-1068B0646A50}"/>
    <dgm:cxn modelId="{2DEC0168-149A-416B-8AA7-0FF417DBE3A6}" type="presOf" srcId="{D500C19E-6A50-4125-9797-630D81CD8A00}" destId="{C647D0E7-05B8-424A-9FB6-D6E5FE76F1F3}" srcOrd="0" destOrd="0" presId="urn:microsoft.com/office/officeart/2005/8/layout/process5"/>
    <dgm:cxn modelId="{D070DE49-CE5E-4766-9CD3-097C9E0C09B4}" type="presOf" srcId="{D500C19E-6A50-4125-9797-630D81CD8A00}" destId="{385B19BC-C9F1-41BB-9B94-B5D58203B8B8}" srcOrd="1" destOrd="0" presId="urn:microsoft.com/office/officeart/2005/8/layout/process5"/>
    <dgm:cxn modelId="{CE36F953-EBAF-4F0E-836C-84B3CA280984}" type="presOf" srcId="{64E81528-A5A7-415E-8F87-F151C47DEA04}" destId="{F37279CE-0AB6-485F-A8D8-535EC9D6488E}" srcOrd="0" destOrd="0" presId="urn:microsoft.com/office/officeart/2005/8/layout/process5"/>
    <dgm:cxn modelId="{732A2877-BC08-41C2-B4DA-A0DF35E3F05F}" type="presOf" srcId="{700ACEF7-EB04-4B5C-AF30-118F3906DBC0}" destId="{40F69659-64BA-4F85-8EB6-54D756BD2CBA}" srcOrd="0" destOrd="0" presId="urn:microsoft.com/office/officeart/2005/8/layout/process5"/>
    <dgm:cxn modelId="{70986278-022A-4AA2-A9CC-C10302AF1C81}" type="presOf" srcId="{6BE0C19B-7C15-456F-979E-00C59A6A88B9}" destId="{F5E5BFF4-DA03-4405-A9D6-EE7092B5700C}" srcOrd="1" destOrd="0" presId="urn:microsoft.com/office/officeart/2005/8/layout/process5"/>
    <dgm:cxn modelId="{7A938A81-5C5F-4768-85F8-C6E6896966EB}" type="presOf" srcId="{65C1AB78-7F98-42ED-9AD1-F3DFB269D0F0}" destId="{F23476AB-C4B2-4744-9C37-B04EA0162F96}" srcOrd="0" destOrd="0" presId="urn:microsoft.com/office/officeart/2005/8/layout/process5"/>
    <dgm:cxn modelId="{1237D18D-3337-4A2E-91F4-B96B0F394A60}" type="presOf" srcId="{C0C0B8B3-7934-4C22-8030-1068B0646A50}" destId="{B3A7CDCB-A5ED-4D6C-A447-EDB0862F174C}" srcOrd="0" destOrd="0" presId="urn:microsoft.com/office/officeart/2005/8/layout/process5"/>
    <dgm:cxn modelId="{65584C8F-0216-4DA8-8179-F1AAAF6E7348}" type="presOf" srcId="{C0C0B8B3-7934-4C22-8030-1068B0646A50}" destId="{C00FED5E-5307-4D4B-8E58-C63CFB564A11}" srcOrd="1" destOrd="0" presId="urn:microsoft.com/office/officeart/2005/8/layout/process5"/>
    <dgm:cxn modelId="{108836A2-2E76-4E9C-B566-1D378043726A}" type="presOf" srcId="{BE56BE0C-0C92-4F39-8B70-61BF74F7F4C9}" destId="{91B3D1BE-6FE2-4EDE-871E-FEE2CB4E95BC}" srcOrd="0" destOrd="0" presId="urn:microsoft.com/office/officeart/2005/8/layout/process5"/>
    <dgm:cxn modelId="{3B1020B0-C19D-4171-BA74-844C0676874C}" type="presOf" srcId="{2D3E3D74-0DE2-469A-B84C-CADD6CC4EC8A}" destId="{AEC8B146-3900-484E-BBAC-D37942BF95E3}" srcOrd="0" destOrd="0" presId="urn:microsoft.com/office/officeart/2005/8/layout/process5"/>
    <dgm:cxn modelId="{C58585B5-ECC0-4CD9-BF77-72BDA6C60E74}" srcId="{2D3E3D74-0DE2-469A-B84C-CADD6CC4EC8A}" destId="{3EEB3399-240A-4120-9E60-F9807E8B3304}" srcOrd="5" destOrd="0" parTransId="{CE053885-00EC-4735-937B-DE40BD7B1564}" sibTransId="{8BD697CC-130F-42CB-AED4-7FC067419BF2}"/>
    <dgm:cxn modelId="{98F0C4C3-07B1-49A9-9971-7366D06E259D}" srcId="{2D3E3D74-0DE2-469A-B84C-CADD6CC4EC8A}" destId="{2565D427-6979-469D-AEFD-8FE2EBF00FF7}" srcOrd="4" destOrd="0" parTransId="{8DE0E28C-F2CB-426A-B313-5A63B7C5F293}" sibTransId="{D500C19E-6A50-4125-9797-630D81CD8A00}"/>
    <dgm:cxn modelId="{25C578C5-6CAF-4C2B-9496-52844961BE70}" type="presOf" srcId="{6BE0C19B-7C15-456F-979E-00C59A6A88B9}" destId="{94C4EF0B-7569-49EF-87C2-C5D5FE6CD9D7}" srcOrd="0" destOrd="0" presId="urn:microsoft.com/office/officeart/2005/8/layout/process5"/>
    <dgm:cxn modelId="{3841F3D0-3A89-4DCD-A805-4A1A6AA1394F}" type="presOf" srcId="{8E4BF482-2527-4DC2-9FE0-58235F3ACB01}" destId="{AC7A7565-504C-4A54-AEA5-6D603F2E9002}" srcOrd="0" destOrd="0" presId="urn:microsoft.com/office/officeart/2005/8/layout/process5"/>
    <dgm:cxn modelId="{7869C2D6-9C84-4571-A2CC-9CDBC7EB4852}" type="presOf" srcId="{700ACEF7-EB04-4B5C-AF30-118F3906DBC0}" destId="{A70035DD-A346-45F0-9B0A-8C1E0198CEB3}" srcOrd="1" destOrd="0" presId="urn:microsoft.com/office/officeart/2005/8/layout/process5"/>
    <dgm:cxn modelId="{6F5711FD-7278-4117-98A4-3873CEBAF9BD}" type="presOf" srcId="{2565D427-6979-469D-AEFD-8FE2EBF00FF7}" destId="{DE2AFED5-99BA-4BBF-A99A-809E365C6137}" srcOrd="0" destOrd="0" presId="urn:microsoft.com/office/officeart/2005/8/layout/process5"/>
    <dgm:cxn modelId="{C26DFFB3-3D4B-427C-90F2-055A3A679BDE}" type="presParOf" srcId="{AEC8B146-3900-484E-BBAC-D37942BF95E3}" destId="{AC7A7565-504C-4A54-AEA5-6D603F2E9002}" srcOrd="0" destOrd="0" presId="urn:microsoft.com/office/officeart/2005/8/layout/process5"/>
    <dgm:cxn modelId="{B008460F-F34E-4AAB-8360-164A1F13E0B0}" type="presParOf" srcId="{AEC8B146-3900-484E-BBAC-D37942BF95E3}" destId="{40F69659-64BA-4F85-8EB6-54D756BD2CBA}" srcOrd="1" destOrd="0" presId="urn:microsoft.com/office/officeart/2005/8/layout/process5"/>
    <dgm:cxn modelId="{34E0855D-A4BB-4777-9FF4-B070997BFAC3}" type="presParOf" srcId="{40F69659-64BA-4F85-8EB6-54D756BD2CBA}" destId="{A70035DD-A346-45F0-9B0A-8C1E0198CEB3}" srcOrd="0" destOrd="0" presId="urn:microsoft.com/office/officeart/2005/8/layout/process5"/>
    <dgm:cxn modelId="{43696342-FF1A-4868-A4A8-00E2A30FBDD1}" type="presParOf" srcId="{AEC8B146-3900-484E-BBAC-D37942BF95E3}" destId="{B98CC1C8-2650-4547-A333-EE7435BB2965}" srcOrd="2" destOrd="0" presId="urn:microsoft.com/office/officeart/2005/8/layout/process5"/>
    <dgm:cxn modelId="{13E723FC-8047-4C76-BA6C-55A5C376D4EF}" type="presParOf" srcId="{AEC8B146-3900-484E-BBAC-D37942BF95E3}" destId="{B3A7CDCB-A5ED-4D6C-A447-EDB0862F174C}" srcOrd="3" destOrd="0" presId="urn:microsoft.com/office/officeart/2005/8/layout/process5"/>
    <dgm:cxn modelId="{AC399722-F78F-4CF7-AEC1-16D429C87F27}" type="presParOf" srcId="{B3A7CDCB-A5ED-4D6C-A447-EDB0862F174C}" destId="{C00FED5E-5307-4D4B-8E58-C63CFB564A11}" srcOrd="0" destOrd="0" presId="urn:microsoft.com/office/officeart/2005/8/layout/process5"/>
    <dgm:cxn modelId="{B95E4CB3-9442-49B0-9A7F-2389736A12AB}" type="presParOf" srcId="{AEC8B146-3900-484E-BBAC-D37942BF95E3}" destId="{F23476AB-C4B2-4744-9C37-B04EA0162F96}" srcOrd="4" destOrd="0" presId="urn:microsoft.com/office/officeart/2005/8/layout/process5"/>
    <dgm:cxn modelId="{747B0C48-DD4A-4D09-95C4-C1999C65D282}" type="presParOf" srcId="{AEC8B146-3900-484E-BBAC-D37942BF95E3}" destId="{91B3D1BE-6FE2-4EDE-871E-FEE2CB4E95BC}" srcOrd="5" destOrd="0" presId="urn:microsoft.com/office/officeart/2005/8/layout/process5"/>
    <dgm:cxn modelId="{9472A0F0-7D33-4CB6-93D8-F9C785E96D68}" type="presParOf" srcId="{91B3D1BE-6FE2-4EDE-871E-FEE2CB4E95BC}" destId="{18D92745-2019-4222-9612-98218D6D9273}" srcOrd="0" destOrd="0" presId="urn:microsoft.com/office/officeart/2005/8/layout/process5"/>
    <dgm:cxn modelId="{98AD15F5-59C4-4FC0-9BBF-A93E329B0240}" type="presParOf" srcId="{AEC8B146-3900-484E-BBAC-D37942BF95E3}" destId="{F37279CE-0AB6-485F-A8D8-535EC9D6488E}" srcOrd="6" destOrd="0" presId="urn:microsoft.com/office/officeart/2005/8/layout/process5"/>
    <dgm:cxn modelId="{5410FF0A-634D-4A7A-A560-69919F3B3F02}" type="presParOf" srcId="{AEC8B146-3900-484E-BBAC-D37942BF95E3}" destId="{94C4EF0B-7569-49EF-87C2-C5D5FE6CD9D7}" srcOrd="7" destOrd="0" presId="urn:microsoft.com/office/officeart/2005/8/layout/process5"/>
    <dgm:cxn modelId="{6E2B5882-4A00-4DD4-AF22-2BB42ED27985}" type="presParOf" srcId="{94C4EF0B-7569-49EF-87C2-C5D5FE6CD9D7}" destId="{F5E5BFF4-DA03-4405-A9D6-EE7092B5700C}" srcOrd="0" destOrd="0" presId="urn:microsoft.com/office/officeart/2005/8/layout/process5"/>
    <dgm:cxn modelId="{FCFF9278-DE03-476B-BF97-44728EB7E4E9}" type="presParOf" srcId="{AEC8B146-3900-484E-BBAC-D37942BF95E3}" destId="{DE2AFED5-99BA-4BBF-A99A-809E365C6137}" srcOrd="8" destOrd="0" presId="urn:microsoft.com/office/officeart/2005/8/layout/process5"/>
    <dgm:cxn modelId="{149AFE34-E8A7-4769-9F03-C47DD0BA0DB7}" type="presParOf" srcId="{AEC8B146-3900-484E-BBAC-D37942BF95E3}" destId="{C647D0E7-05B8-424A-9FB6-D6E5FE76F1F3}" srcOrd="9" destOrd="0" presId="urn:microsoft.com/office/officeart/2005/8/layout/process5"/>
    <dgm:cxn modelId="{6601A7BC-BF16-46D4-892F-7185B47C475D}" type="presParOf" srcId="{C647D0E7-05B8-424A-9FB6-D6E5FE76F1F3}" destId="{385B19BC-C9F1-41BB-9B94-B5D58203B8B8}" srcOrd="0" destOrd="0" presId="urn:microsoft.com/office/officeart/2005/8/layout/process5"/>
    <dgm:cxn modelId="{6049425B-43F7-4539-914F-A45B84B6324F}" type="presParOf" srcId="{AEC8B146-3900-484E-BBAC-D37942BF95E3}" destId="{F724FB56-6F08-4F23-B47D-3F793B20977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082CD2-31E5-451F-BAC8-7C3EFA634BD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9C234B-8BD0-4A4D-98E1-A606282541AF}">
      <dgm:prSet phldrT="[Text]"/>
      <dgm:spPr/>
      <dgm:t>
        <a:bodyPr/>
        <a:lstStyle/>
        <a:p>
          <a:r>
            <a:rPr lang="th-TH" b="1" dirty="0">
              <a:latin typeface="Angsana New" pitchFamily="18" charset="-34"/>
              <a:cs typeface="Angsana New" pitchFamily="18" charset="-34"/>
            </a:rPr>
            <a:t>คะแนนรวม</a:t>
          </a:r>
          <a:endParaRPr lang="en-US" b="1" dirty="0">
            <a:latin typeface="Angsana New" pitchFamily="18" charset="-34"/>
            <a:cs typeface="Angsana New" pitchFamily="18" charset="-34"/>
          </a:endParaRPr>
        </a:p>
      </dgm:t>
    </dgm:pt>
    <dgm:pt modelId="{838298C0-6ACC-48A5-A965-152C3BDD1358}" type="parTrans" cxnId="{477BEC86-DEA7-4004-A0F8-FEB0D46A797D}">
      <dgm:prSet/>
      <dgm:spPr/>
      <dgm:t>
        <a:bodyPr/>
        <a:lstStyle/>
        <a:p>
          <a:endParaRPr lang="en-US"/>
        </a:p>
      </dgm:t>
    </dgm:pt>
    <dgm:pt modelId="{D84D44D8-2356-4AF7-BE12-A74C6EE18526}" type="sibTrans" cxnId="{477BEC86-DEA7-4004-A0F8-FEB0D46A797D}">
      <dgm:prSet/>
      <dgm:spPr/>
      <dgm:t>
        <a:bodyPr/>
        <a:lstStyle/>
        <a:p>
          <a:endParaRPr lang="en-US"/>
        </a:p>
      </dgm:t>
    </dgm:pt>
    <dgm:pt modelId="{598B10C6-48BC-4E64-87D3-5A34988B6F78}">
      <dgm:prSet phldrT="[Text]"/>
      <dgm:spPr/>
      <dgm:t>
        <a:bodyPr/>
        <a:lstStyle/>
        <a:p>
          <a:r>
            <a:rPr lang="th-TH" dirty="0">
              <a:latin typeface="Angsana New" pitchFamily="18" charset="-34"/>
              <a:cs typeface="Angsana New" pitchFamily="18" charset="-34"/>
            </a:rPr>
            <a:t>นำคะแนนที่ได้ในแต่ละขั้นตอนมาบวกรวมกัน</a:t>
          </a:r>
          <a:endParaRPr lang="en-US" dirty="0">
            <a:latin typeface="Angsana New" pitchFamily="18" charset="-34"/>
            <a:cs typeface="Angsana New" pitchFamily="18" charset="-34"/>
          </a:endParaRPr>
        </a:p>
      </dgm:t>
    </dgm:pt>
    <dgm:pt modelId="{6D6E8C97-3D1A-4A41-9434-333CE9A820D4}" type="parTrans" cxnId="{681CF39C-1678-45B7-823A-F31808C2D6C8}">
      <dgm:prSet/>
      <dgm:spPr/>
      <dgm:t>
        <a:bodyPr/>
        <a:lstStyle/>
        <a:p>
          <a:endParaRPr lang="en-US"/>
        </a:p>
      </dgm:t>
    </dgm:pt>
    <dgm:pt modelId="{3F36E878-8A35-45A2-9C15-C2A5355DB9A0}" type="sibTrans" cxnId="{681CF39C-1678-45B7-823A-F31808C2D6C8}">
      <dgm:prSet/>
      <dgm:spPr/>
      <dgm:t>
        <a:bodyPr/>
        <a:lstStyle/>
        <a:p>
          <a:endParaRPr lang="en-US"/>
        </a:p>
      </dgm:t>
    </dgm:pt>
    <dgm:pt modelId="{0E8FA086-6991-4D99-B047-7A0754C8AFE1}">
      <dgm:prSet phldrT="[Text]"/>
      <dgm:spPr/>
      <dgm:t>
        <a:bodyPr/>
        <a:lstStyle/>
        <a:p>
          <a:r>
            <a:rPr lang="th-TH" dirty="0">
              <a:latin typeface="Angsana New" pitchFamily="18" charset="-34"/>
              <a:cs typeface="Angsana New" pitchFamily="18" charset="-34"/>
            </a:rPr>
            <a:t>ขั้นตอนที่ 1+ขั้นตอนที่ 2+ขั้นตอนที่ 3+ขั้นตอนที่ 4+ขั้นตอนที่ </a:t>
          </a:r>
          <a:r>
            <a:rPr lang="th-TH" b="0" dirty="0">
              <a:latin typeface="Angsana New" pitchFamily="18" charset="-34"/>
              <a:cs typeface="Angsana New" pitchFamily="18" charset="-34"/>
            </a:rPr>
            <a:t>5</a:t>
          </a:r>
          <a:endParaRPr lang="en-US" b="0" dirty="0">
            <a:latin typeface="Angsana New" pitchFamily="18" charset="-34"/>
            <a:cs typeface="Angsana New" pitchFamily="18" charset="-34"/>
          </a:endParaRPr>
        </a:p>
      </dgm:t>
    </dgm:pt>
    <dgm:pt modelId="{27D02DF4-1C7E-499E-8D3C-3699636B1304}" type="parTrans" cxnId="{C566E4E6-65BA-4013-A0F6-482AF2DB7B51}">
      <dgm:prSet/>
      <dgm:spPr/>
      <dgm:t>
        <a:bodyPr/>
        <a:lstStyle/>
        <a:p>
          <a:endParaRPr lang="en-US"/>
        </a:p>
      </dgm:t>
    </dgm:pt>
    <dgm:pt modelId="{3E134F79-2A4D-4B05-91E3-D22A1C2D6772}" type="sibTrans" cxnId="{C566E4E6-65BA-4013-A0F6-482AF2DB7B51}">
      <dgm:prSet/>
      <dgm:spPr/>
      <dgm:t>
        <a:bodyPr/>
        <a:lstStyle/>
        <a:p>
          <a:endParaRPr lang="en-US"/>
        </a:p>
      </dgm:t>
    </dgm:pt>
    <dgm:pt modelId="{9A2DCAD5-7C89-4D9C-ABB5-83F63A5D484D}">
      <dgm:prSet phldrT="[Text]"/>
      <dgm:spPr/>
      <dgm:t>
        <a:bodyPr/>
        <a:lstStyle/>
        <a:p>
          <a:r>
            <a:rPr lang="th-TH" b="1" dirty="0">
              <a:latin typeface="Angsana New" pitchFamily="18" charset="-34"/>
              <a:cs typeface="Angsana New" pitchFamily="18" charset="-34"/>
            </a:rPr>
            <a:t>ช่วงคะแนน</a:t>
          </a:r>
          <a:endParaRPr lang="en-US" b="1" dirty="0">
            <a:latin typeface="Angsana New" pitchFamily="18" charset="-34"/>
            <a:cs typeface="Angsana New" pitchFamily="18" charset="-34"/>
          </a:endParaRPr>
        </a:p>
      </dgm:t>
    </dgm:pt>
    <dgm:pt modelId="{E61AEF0C-BC8B-4BAE-8FA6-F274490D5532}" type="parTrans" cxnId="{7CDB7F88-179F-4544-A5A7-EF74206592AD}">
      <dgm:prSet/>
      <dgm:spPr/>
      <dgm:t>
        <a:bodyPr/>
        <a:lstStyle/>
        <a:p>
          <a:endParaRPr lang="en-US"/>
        </a:p>
      </dgm:t>
    </dgm:pt>
    <dgm:pt modelId="{6EABF500-44ED-4D3C-B104-BC6B67F5D756}" type="sibTrans" cxnId="{7CDB7F88-179F-4544-A5A7-EF74206592AD}">
      <dgm:prSet/>
      <dgm:spPr/>
      <dgm:t>
        <a:bodyPr/>
        <a:lstStyle/>
        <a:p>
          <a:endParaRPr lang="en-US"/>
        </a:p>
      </dgm:t>
    </dgm:pt>
    <dgm:pt modelId="{6F9FC708-5263-4077-A4AB-80B1780AB492}" type="pres">
      <dgm:prSet presAssocID="{75082CD2-31E5-451F-BAC8-7C3EFA634BDD}" presName="linearFlow" presStyleCnt="0">
        <dgm:presLayoutVars>
          <dgm:dir/>
          <dgm:animLvl val="lvl"/>
          <dgm:resizeHandles val="exact"/>
        </dgm:presLayoutVars>
      </dgm:prSet>
      <dgm:spPr/>
    </dgm:pt>
    <dgm:pt modelId="{1E6FB6FB-EB5C-480B-89D9-BF9BD15FA47C}" type="pres">
      <dgm:prSet presAssocID="{BA9C234B-8BD0-4A4D-98E1-A606282541AF}" presName="composite" presStyleCnt="0"/>
      <dgm:spPr/>
    </dgm:pt>
    <dgm:pt modelId="{CB2D4988-06D2-413A-8D4B-44AB7E232E88}" type="pres">
      <dgm:prSet presAssocID="{BA9C234B-8BD0-4A4D-98E1-A606282541A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20A15F4-2F11-4800-9BC4-9F012C4597B7}" type="pres">
      <dgm:prSet presAssocID="{BA9C234B-8BD0-4A4D-98E1-A606282541AF}" presName="descendantText" presStyleLbl="alignAcc1" presStyleIdx="0" presStyleCnt="2">
        <dgm:presLayoutVars>
          <dgm:bulletEnabled val="1"/>
        </dgm:presLayoutVars>
      </dgm:prSet>
      <dgm:spPr/>
    </dgm:pt>
    <dgm:pt modelId="{0C70D543-17E0-4F22-9E07-B3ED3768F192}" type="pres">
      <dgm:prSet presAssocID="{D84D44D8-2356-4AF7-BE12-A74C6EE18526}" presName="sp" presStyleCnt="0"/>
      <dgm:spPr/>
    </dgm:pt>
    <dgm:pt modelId="{6BB010E8-80CE-45FD-A57D-F02BF7235DD5}" type="pres">
      <dgm:prSet presAssocID="{9A2DCAD5-7C89-4D9C-ABB5-83F63A5D484D}" presName="composite" presStyleCnt="0"/>
      <dgm:spPr/>
    </dgm:pt>
    <dgm:pt modelId="{F154EE5D-0C93-4A40-BE93-75BEF6A75178}" type="pres">
      <dgm:prSet presAssocID="{9A2DCAD5-7C89-4D9C-ABB5-83F63A5D484D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39952FF-2BCF-4C43-8735-DAB4101F48FF}" type="pres">
      <dgm:prSet presAssocID="{9A2DCAD5-7C89-4D9C-ABB5-83F63A5D484D}" presName="descendantText" presStyleLbl="alignAcc1" presStyleIdx="1" presStyleCnt="2" custLinFactNeighborX="582" custLinFactNeighborY="33">
        <dgm:presLayoutVars>
          <dgm:bulletEnabled val="1"/>
        </dgm:presLayoutVars>
      </dgm:prSet>
      <dgm:spPr/>
    </dgm:pt>
  </dgm:ptLst>
  <dgm:cxnLst>
    <dgm:cxn modelId="{18FD266D-DB59-4A43-94C1-2C6CB1711418}" type="presOf" srcId="{75082CD2-31E5-451F-BAC8-7C3EFA634BDD}" destId="{6F9FC708-5263-4077-A4AB-80B1780AB492}" srcOrd="0" destOrd="0" presId="urn:microsoft.com/office/officeart/2005/8/layout/chevron2"/>
    <dgm:cxn modelId="{B3EF664E-A505-41F1-8B56-68408D7D6B40}" type="presOf" srcId="{BA9C234B-8BD0-4A4D-98E1-A606282541AF}" destId="{CB2D4988-06D2-413A-8D4B-44AB7E232E88}" srcOrd="0" destOrd="0" presId="urn:microsoft.com/office/officeart/2005/8/layout/chevron2"/>
    <dgm:cxn modelId="{1C86287E-AF47-49C4-8478-8732EABF23CA}" type="presOf" srcId="{0E8FA086-6991-4D99-B047-7A0754C8AFE1}" destId="{620A15F4-2F11-4800-9BC4-9F012C4597B7}" srcOrd="0" destOrd="1" presId="urn:microsoft.com/office/officeart/2005/8/layout/chevron2"/>
    <dgm:cxn modelId="{477BEC86-DEA7-4004-A0F8-FEB0D46A797D}" srcId="{75082CD2-31E5-451F-BAC8-7C3EFA634BDD}" destId="{BA9C234B-8BD0-4A4D-98E1-A606282541AF}" srcOrd="0" destOrd="0" parTransId="{838298C0-6ACC-48A5-A965-152C3BDD1358}" sibTransId="{D84D44D8-2356-4AF7-BE12-A74C6EE18526}"/>
    <dgm:cxn modelId="{7CDB7F88-179F-4544-A5A7-EF74206592AD}" srcId="{75082CD2-31E5-451F-BAC8-7C3EFA634BDD}" destId="{9A2DCAD5-7C89-4D9C-ABB5-83F63A5D484D}" srcOrd="1" destOrd="0" parTransId="{E61AEF0C-BC8B-4BAE-8FA6-F274490D5532}" sibTransId="{6EABF500-44ED-4D3C-B104-BC6B67F5D756}"/>
    <dgm:cxn modelId="{AE069298-6BC9-44A1-81D0-DD653D1BD78F}" type="presOf" srcId="{9A2DCAD5-7C89-4D9C-ABB5-83F63A5D484D}" destId="{F154EE5D-0C93-4A40-BE93-75BEF6A75178}" srcOrd="0" destOrd="0" presId="urn:microsoft.com/office/officeart/2005/8/layout/chevron2"/>
    <dgm:cxn modelId="{681CF39C-1678-45B7-823A-F31808C2D6C8}" srcId="{BA9C234B-8BD0-4A4D-98E1-A606282541AF}" destId="{598B10C6-48BC-4E64-87D3-5A34988B6F78}" srcOrd="0" destOrd="0" parTransId="{6D6E8C97-3D1A-4A41-9434-333CE9A820D4}" sibTransId="{3F36E878-8A35-45A2-9C15-C2A5355DB9A0}"/>
    <dgm:cxn modelId="{E70FCBD4-CD67-47D6-B556-33CC59BF4A2D}" type="presOf" srcId="{598B10C6-48BC-4E64-87D3-5A34988B6F78}" destId="{620A15F4-2F11-4800-9BC4-9F012C4597B7}" srcOrd="0" destOrd="0" presId="urn:microsoft.com/office/officeart/2005/8/layout/chevron2"/>
    <dgm:cxn modelId="{C566E4E6-65BA-4013-A0F6-482AF2DB7B51}" srcId="{BA9C234B-8BD0-4A4D-98E1-A606282541AF}" destId="{0E8FA086-6991-4D99-B047-7A0754C8AFE1}" srcOrd="1" destOrd="0" parTransId="{27D02DF4-1C7E-499E-8D3C-3699636B1304}" sibTransId="{3E134F79-2A4D-4B05-91E3-D22A1C2D6772}"/>
    <dgm:cxn modelId="{A65C2972-0F95-43F2-AD3D-5FFC3D59CAE5}" type="presParOf" srcId="{6F9FC708-5263-4077-A4AB-80B1780AB492}" destId="{1E6FB6FB-EB5C-480B-89D9-BF9BD15FA47C}" srcOrd="0" destOrd="0" presId="urn:microsoft.com/office/officeart/2005/8/layout/chevron2"/>
    <dgm:cxn modelId="{0FC41AFB-C9FB-4820-95C8-E4C975A7E7FB}" type="presParOf" srcId="{1E6FB6FB-EB5C-480B-89D9-BF9BD15FA47C}" destId="{CB2D4988-06D2-413A-8D4B-44AB7E232E88}" srcOrd="0" destOrd="0" presId="urn:microsoft.com/office/officeart/2005/8/layout/chevron2"/>
    <dgm:cxn modelId="{C7503164-03E0-4499-98D4-2A1FE66639C8}" type="presParOf" srcId="{1E6FB6FB-EB5C-480B-89D9-BF9BD15FA47C}" destId="{620A15F4-2F11-4800-9BC4-9F012C4597B7}" srcOrd="1" destOrd="0" presId="urn:microsoft.com/office/officeart/2005/8/layout/chevron2"/>
    <dgm:cxn modelId="{F5D359F8-3330-40AB-942F-FE5B706467C7}" type="presParOf" srcId="{6F9FC708-5263-4077-A4AB-80B1780AB492}" destId="{0C70D543-17E0-4F22-9E07-B3ED3768F192}" srcOrd="1" destOrd="0" presId="urn:microsoft.com/office/officeart/2005/8/layout/chevron2"/>
    <dgm:cxn modelId="{C6CCC5B5-06E1-4400-8EFA-9BC345D0A691}" type="presParOf" srcId="{6F9FC708-5263-4077-A4AB-80B1780AB492}" destId="{6BB010E8-80CE-45FD-A57D-F02BF7235DD5}" srcOrd="2" destOrd="0" presId="urn:microsoft.com/office/officeart/2005/8/layout/chevron2"/>
    <dgm:cxn modelId="{231F6B91-7F89-4554-956F-0AEF68F1140A}" type="presParOf" srcId="{6BB010E8-80CE-45FD-A57D-F02BF7235DD5}" destId="{F154EE5D-0C93-4A40-BE93-75BEF6A75178}" srcOrd="0" destOrd="0" presId="urn:microsoft.com/office/officeart/2005/8/layout/chevron2"/>
    <dgm:cxn modelId="{8D40B3CB-7670-4DA1-A861-5DE7FEFD4762}" type="presParOf" srcId="{6BB010E8-80CE-45FD-A57D-F02BF7235DD5}" destId="{639952FF-2BCF-4C43-8735-DAB4101F48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082CD2-31E5-451F-BAC8-7C3EFA634BDD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9C234B-8BD0-4A4D-98E1-A606282541AF}">
      <dgm:prSet phldrT="[Text]"/>
      <dgm:spPr/>
      <dgm:t>
        <a:bodyPr/>
        <a:lstStyle/>
        <a:p>
          <a:r>
            <a:rPr lang="th-TH" b="1" dirty="0">
              <a:latin typeface="Angsana New" pitchFamily="18" charset="-34"/>
              <a:cs typeface="Angsana New" pitchFamily="18" charset="-34"/>
            </a:rPr>
            <a:t>ผลผลิต</a:t>
          </a:r>
          <a:endParaRPr lang="en-US" b="1" dirty="0">
            <a:latin typeface="Angsana New" pitchFamily="18" charset="-34"/>
            <a:cs typeface="Angsana New" pitchFamily="18" charset="-34"/>
          </a:endParaRPr>
        </a:p>
      </dgm:t>
    </dgm:pt>
    <dgm:pt modelId="{838298C0-6ACC-48A5-A965-152C3BDD1358}" type="parTrans" cxnId="{477BEC86-DEA7-4004-A0F8-FEB0D46A797D}">
      <dgm:prSet/>
      <dgm:spPr/>
      <dgm:t>
        <a:bodyPr/>
        <a:lstStyle/>
        <a:p>
          <a:endParaRPr lang="en-US"/>
        </a:p>
      </dgm:t>
    </dgm:pt>
    <dgm:pt modelId="{D84D44D8-2356-4AF7-BE12-A74C6EE18526}" type="sibTrans" cxnId="{477BEC86-DEA7-4004-A0F8-FEB0D46A797D}">
      <dgm:prSet/>
      <dgm:spPr/>
      <dgm:t>
        <a:bodyPr/>
        <a:lstStyle/>
        <a:p>
          <a:endParaRPr lang="en-US"/>
        </a:p>
      </dgm:t>
    </dgm:pt>
    <dgm:pt modelId="{598B10C6-48BC-4E64-87D3-5A34988B6F78}">
      <dgm:prSet phldrT="[Text]"/>
      <dgm:spPr/>
      <dgm:t>
        <a:bodyPr/>
        <a:lstStyle/>
        <a:p>
          <a:r>
            <a:rPr lang="th-TH" b="1" dirty="0">
              <a:latin typeface="Angsana New" pitchFamily="18" charset="-34"/>
              <a:cs typeface="Angsana New" pitchFamily="18" charset="-34"/>
            </a:rPr>
            <a:t>ฐานข้อมูลของหน่วยงาน</a:t>
          </a:r>
          <a:endParaRPr lang="en-US" b="1" dirty="0">
            <a:latin typeface="Angsana New" pitchFamily="18" charset="-34"/>
            <a:cs typeface="Angsana New" pitchFamily="18" charset="-34"/>
          </a:endParaRPr>
        </a:p>
      </dgm:t>
    </dgm:pt>
    <dgm:pt modelId="{6D6E8C97-3D1A-4A41-9434-333CE9A820D4}" type="parTrans" cxnId="{681CF39C-1678-45B7-823A-F31808C2D6C8}">
      <dgm:prSet/>
      <dgm:spPr/>
      <dgm:t>
        <a:bodyPr/>
        <a:lstStyle/>
        <a:p>
          <a:endParaRPr lang="en-US"/>
        </a:p>
      </dgm:t>
    </dgm:pt>
    <dgm:pt modelId="{3F36E878-8A35-45A2-9C15-C2A5355DB9A0}" type="sibTrans" cxnId="{681CF39C-1678-45B7-823A-F31808C2D6C8}">
      <dgm:prSet/>
      <dgm:spPr/>
      <dgm:t>
        <a:bodyPr/>
        <a:lstStyle/>
        <a:p>
          <a:endParaRPr lang="en-US"/>
        </a:p>
      </dgm:t>
    </dgm:pt>
    <dgm:pt modelId="{9A2DCAD5-7C89-4D9C-ABB5-83F63A5D484D}">
      <dgm:prSet phldrT="[Text]"/>
      <dgm:spPr/>
      <dgm:t>
        <a:bodyPr/>
        <a:lstStyle/>
        <a:p>
          <a:r>
            <a:rPr lang="th-TH" b="1" dirty="0">
              <a:latin typeface="Angsana New" pitchFamily="18" charset="-34"/>
              <a:cs typeface="Angsana New" pitchFamily="18" charset="-34"/>
            </a:rPr>
            <a:t>หลักฐาน</a:t>
          </a:r>
          <a:endParaRPr lang="en-US" b="1" dirty="0">
            <a:latin typeface="Angsana New" pitchFamily="18" charset="-34"/>
            <a:cs typeface="Angsana New" pitchFamily="18" charset="-34"/>
          </a:endParaRPr>
        </a:p>
      </dgm:t>
    </dgm:pt>
    <dgm:pt modelId="{E61AEF0C-BC8B-4BAE-8FA6-F274490D5532}" type="parTrans" cxnId="{7CDB7F88-179F-4544-A5A7-EF74206592AD}">
      <dgm:prSet/>
      <dgm:spPr/>
      <dgm:t>
        <a:bodyPr/>
        <a:lstStyle/>
        <a:p>
          <a:endParaRPr lang="en-US"/>
        </a:p>
      </dgm:t>
    </dgm:pt>
    <dgm:pt modelId="{6EABF500-44ED-4D3C-B104-BC6B67F5D756}" type="sibTrans" cxnId="{7CDB7F88-179F-4544-A5A7-EF74206592AD}">
      <dgm:prSet/>
      <dgm:spPr/>
      <dgm:t>
        <a:bodyPr/>
        <a:lstStyle/>
        <a:p>
          <a:endParaRPr lang="en-US"/>
        </a:p>
      </dgm:t>
    </dgm:pt>
    <dgm:pt modelId="{6225026E-84C1-427D-B670-E85FF2DE762C}">
      <dgm:prSet custT="1"/>
      <dgm:spPr/>
      <dgm:t>
        <a:bodyPr/>
        <a:lstStyle/>
        <a:p>
          <a:r>
            <a:rPr lang="th-TH" sz="3600" b="1" dirty="0">
              <a:latin typeface="Angsana New" pitchFamily="18" charset="-34"/>
              <a:cs typeface="Angsana New" pitchFamily="18" charset="-34"/>
            </a:rPr>
            <a:t>แผนการพัฒนาฐานข้อมูล</a:t>
          </a:r>
        </a:p>
      </dgm:t>
    </dgm:pt>
    <dgm:pt modelId="{6AE666B3-A1A2-4976-BF71-7DF13F6ACDBF}" type="parTrans" cxnId="{03CB6832-192D-4259-9B89-5F9C22101449}">
      <dgm:prSet/>
      <dgm:spPr/>
      <dgm:t>
        <a:bodyPr/>
        <a:lstStyle/>
        <a:p>
          <a:endParaRPr lang="th-TH"/>
        </a:p>
      </dgm:t>
    </dgm:pt>
    <dgm:pt modelId="{1FB24B33-A41A-4953-9114-17F465370616}" type="sibTrans" cxnId="{03CB6832-192D-4259-9B89-5F9C22101449}">
      <dgm:prSet/>
      <dgm:spPr/>
      <dgm:t>
        <a:bodyPr/>
        <a:lstStyle/>
        <a:p>
          <a:endParaRPr lang="th-TH"/>
        </a:p>
      </dgm:t>
    </dgm:pt>
    <dgm:pt modelId="{4BECC21E-DBC8-4474-BBC1-2B8BEE65DCA9}">
      <dgm:prSet custT="1"/>
      <dgm:spPr/>
      <dgm:t>
        <a:bodyPr/>
        <a:lstStyle/>
        <a:p>
          <a:r>
            <a:rPr lang="th-TH" sz="3600" b="1" dirty="0">
              <a:latin typeface="Angsana New" pitchFamily="18" charset="-34"/>
              <a:cs typeface="Angsana New" pitchFamily="18" charset="-34"/>
            </a:rPr>
            <a:t>หลักฐานการจัดเก็บฐานข้อมูล</a:t>
          </a:r>
        </a:p>
      </dgm:t>
    </dgm:pt>
    <dgm:pt modelId="{A922FD68-F6D5-40B1-9CE0-9CC66643629A}" type="parTrans" cxnId="{D60B7BBE-CAE0-463C-9C6B-8D36D12D3B7D}">
      <dgm:prSet/>
      <dgm:spPr/>
      <dgm:t>
        <a:bodyPr/>
        <a:lstStyle/>
        <a:p>
          <a:endParaRPr lang="th-TH"/>
        </a:p>
      </dgm:t>
    </dgm:pt>
    <dgm:pt modelId="{9186478C-E9CB-42B4-9C82-36CF10C37F46}" type="sibTrans" cxnId="{D60B7BBE-CAE0-463C-9C6B-8D36D12D3B7D}">
      <dgm:prSet/>
      <dgm:spPr/>
      <dgm:t>
        <a:bodyPr/>
        <a:lstStyle/>
        <a:p>
          <a:endParaRPr lang="th-TH"/>
        </a:p>
      </dgm:t>
    </dgm:pt>
    <dgm:pt modelId="{FFD4B7D6-9245-4353-9102-73727465E747}">
      <dgm:prSet phldrT="[Text]"/>
      <dgm:spPr/>
      <dgm:t>
        <a:bodyPr/>
        <a:lstStyle/>
        <a:p>
          <a:r>
            <a:rPr lang="th-TH" b="1" dirty="0">
              <a:latin typeface="Angsana New" pitchFamily="18" charset="-34"/>
              <a:cs typeface="Angsana New" pitchFamily="18" charset="-34"/>
            </a:rPr>
            <a:t>ข้อมูลที่ถูกนำเข้าสู่ระบบ</a:t>
          </a:r>
          <a:endParaRPr lang="en-US" b="1" dirty="0">
            <a:latin typeface="Angsana New" pitchFamily="18" charset="-34"/>
            <a:cs typeface="Angsana New" pitchFamily="18" charset="-34"/>
          </a:endParaRPr>
        </a:p>
      </dgm:t>
    </dgm:pt>
    <dgm:pt modelId="{22C0D52D-BFEC-425C-8629-32620D1CDDF2}" type="parTrans" cxnId="{90B5392A-18C9-48C0-B43A-BE9CB901666E}">
      <dgm:prSet/>
      <dgm:spPr/>
      <dgm:t>
        <a:bodyPr/>
        <a:lstStyle/>
        <a:p>
          <a:endParaRPr lang="th-TH"/>
        </a:p>
      </dgm:t>
    </dgm:pt>
    <dgm:pt modelId="{8573AEBE-48F7-4833-9C32-8664541117A9}" type="sibTrans" cxnId="{90B5392A-18C9-48C0-B43A-BE9CB901666E}">
      <dgm:prSet/>
      <dgm:spPr/>
      <dgm:t>
        <a:bodyPr/>
        <a:lstStyle/>
        <a:p>
          <a:endParaRPr lang="th-TH"/>
        </a:p>
      </dgm:t>
    </dgm:pt>
    <dgm:pt modelId="{08528D76-ED16-44BF-AB39-EEBB3C3E6DB0}">
      <dgm:prSet custT="1"/>
      <dgm:spPr/>
      <dgm:t>
        <a:bodyPr/>
        <a:lstStyle/>
        <a:p>
          <a:r>
            <a:rPr lang="th-TH" sz="3600" b="1" dirty="0">
              <a:latin typeface="Angsana New" pitchFamily="18" charset="-34"/>
              <a:cs typeface="Angsana New" pitchFamily="18" charset="-34"/>
            </a:rPr>
            <a:t>การรายงานความคืบหน้าการดำเนินงาน                (ตัวชี้วัด / โครงการ) ผ่านระบบเดลิแพลน</a:t>
          </a:r>
        </a:p>
      </dgm:t>
    </dgm:pt>
    <dgm:pt modelId="{74B57B74-C687-42F5-8A23-F0E037E905F2}" type="parTrans" cxnId="{505C326E-B5F2-4002-AD1B-2DCCCF120B35}">
      <dgm:prSet/>
      <dgm:spPr/>
      <dgm:t>
        <a:bodyPr/>
        <a:lstStyle/>
        <a:p>
          <a:endParaRPr lang="th-TH"/>
        </a:p>
      </dgm:t>
    </dgm:pt>
    <dgm:pt modelId="{485C42C2-6FE1-4D64-B5C8-30EC9DE6BFEF}" type="sibTrans" cxnId="{505C326E-B5F2-4002-AD1B-2DCCCF120B35}">
      <dgm:prSet/>
      <dgm:spPr/>
      <dgm:t>
        <a:bodyPr/>
        <a:lstStyle/>
        <a:p>
          <a:endParaRPr lang="th-TH"/>
        </a:p>
      </dgm:t>
    </dgm:pt>
    <dgm:pt modelId="{6F9FC708-5263-4077-A4AB-80B1780AB492}" type="pres">
      <dgm:prSet presAssocID="{75082CD2-31E5-451F-BAC8-7C3EFA634BDD}" presName="linearFlow" presStyleCnt="0">
        <dgm:presLayoutVars>
          <dgm:dir/>
          <dgm:animLvl val="lvl"/>
          <dgm:resizeHandles val="exact"/>
        </dgm:presLayoutVars>
      </dgm:prSet>
      <dgm:spPr/>
    </dgm:pt>
    <dgm:pt modelId="{1E6FB6FB-EB5C-480B-89D9-BF9BD15FA47C}" type="pres">
      <dgm:prSet presAssocID="{BA9C234B-8BD0-4A4D-98E1-A606282541AF}" presName="composite" presStyleCnt="0"/>
      <dgm:spPr/>
    </dgm:pt>
    <dgm:pt modelId="{CB2D4988-06D2-413A-8D4B-44AB7E232E88}" type="pres">
      <dgm:prSet presAssocID="{BA9C234B-8BD0-4A4D-98E1-A606282541A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620A15F4-2F11-4800-9BC4-9F012C4597B7}" type="pres">
      <dgm:prSet presAssocID="{BA9C234B-8BD0-4A4D-98E1-A606282541AF}" presName="descendantText" presStyleLbl="alignAcc1" presStyleIdx="0" presStyleCnt="2">
        <dgm:presLayoutVars>
          <dgm:bulletEnabled val="1"/>
        </dgm:presLayoutVars>
      </dgm:prSet>
      <dgm:spPr/>
    </dgm:pt>
    <dgm:pt modelId="{0C70D543-17E0-4F22-9E07-B3ED3768F192}" type="pres">
      <dgm:prSet presAssocID="{D84D44D8-2356-4AF7-BE12-A74C6EE18526}" presName="sp" presStyleCnt="0"/>
      <dgm:spPr/>
    </dgm:pt>
    <dgm:pt modelId="{6BB010E8-80CE-45FD-A57D-F02BF7235DD5}" type="pres">
      <dgm:prSet presAssocID="{9A2DCAD5-7C89-4D9C-ABB5-83F63A5D484D}" presName="composite" presStyleCnt="0"/>
      <dgm:spPr/>
    </dgm:pt>
    <dgm:pt modelId="{F154EE5D-0C93-4A40-BE93-75BEF6A75178}" type="pres">
      <dgm:prSet presAssocID="{9A2DCAD5-7C89-4D9C-ABB5-83F63A5D484D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39952FF-2BCF-4C43-8735-DAB4101F48FF}" type="pres">
      <dgm:prSet presAssocID="{9A2DCAD5-7C89-4D9C-ABB5-83F63A5D484D}" presName="descendantText" presStyleLbl="alignAcc1" presStyleIdx="1" presStyleCnt="2" custScaleY="179618" custLinFactNeighborX="582" custLinFactNeighborY="33">
        <dgm:presLayoutVars>
          <dgm:bulletEnabled val="1"/>
        </dgm:presLayoutVars>
      </dgm:prSet>
      <dgm:spPr/>
    </dgm:pt>
  </dgm:ptLst>
  <dgm:cxnLst>
    <dgm:cxn modelId="{43CE1009-A95C-4BE4-A41F-A8F327868369}" type="presOf" srcId="{08528D76-ED16-44BF-AB39-EEBB3C3E6DB0}" destId="{639952FF-2BCF-4C43-8735-DAB4101F48FF}" srcOrd="0" destOrd="2" presId="urn:microsoft.com/office/officeart/2005/8/layout/chevron2"/>
    <dgm:cxn modelId="{3CEC620D-2C1D-46A6-ACD3-FAE32478E4A1}" type="presOf" srcId="{6225026E-84C1-427D-B670-E85FF2DE762C}" destId="{639952FF-2BCF-4C43-8735-DAB4101F48FF}" srcOrd="0" destOrd="0" presId="urn:microsoft.com/office/officeart/2005/8/layout/chevron2"/>
    <dgm:cxn modelId="{285FED22-3190-4561-A45B-4D10B565A2B0}" type="presOf" srcId="{9A2DCAD5-7C89-4D9C-ABB5-83F63A5D484D}" destId="{F154EE5D-0C93-4A40-BE93-75BEF6A75178}" srcOrd="0" destOrd="0" presId="urn:microsoft.com/office/officeart/2005/8/layout/chevron2"/>
    <dgm:cxn modelId="{90B5392A-18C9-48C0-B43A-BE9CB901666E}" srcId="{BA9C234B-8BD0-4A4D-98E1-A606282541AF}" destId="{FFD4B7D6-9245-4353-9102-73727465E747}" srcOrd="1" destOrd="0" parTransId="{22C0D52D-BFEC-425C-8629-32620D1CDDF2}" sibTransId="{8573AEBE-48F7-4833-9C32-8664541117A9}"/>
    <dgm:cxn modelId="{03CB6832-192D-4259-9B89-5F9C22101449}" srcId="{9A2DCAD5-7C89-4D9C-ABB5-83F63A5D484D}" destId="{6225026E-84C1-427D-B670-E85FF2DE762C}" srcOrd="0" destOrd="0" parTransId="{6AE666B3-A1A2-4976-BF71-7DF13F6ACDBF}" sibTransId="{1FB24B33-A41A-4953-9114-17F465370616}"/>
    <dgm:cxn modelId="{505C326E-B5F2-4002-AD1B-2DCCCF120B35}" srcId="{9A2DCAD5-7C89-4D9C-ABB5-83F63A5D484D}" destId="{08528D76-ED16-44BF-AB39-EEBB3C3E6DB0}" srcOrd="2" destOrd="0" parTransId="{74B57B74-C687-42F5-8A23-F0E037E905F2}" sibTransId="{485C42C2-6FE1-4D64-B5C8-30EC9DE6BFEF}"/>
    <dgm:cxn modelId="{477BEC86-DEA7-4004-A0F8-FEB0D46A797D}" srcId="{75082CD2-31E5-451F-BAC8-7C3EFA634BDD}" destId="{BA9C234B-8BD0-4A4D-98E1-A606282541AF}" srcOrd="0" destOrd="0" parTransId="{838298C0-6ACC-48A5-A965-152C3BDD1358}" sibTransId="{D84D44D8-2356-4AF7-BE12-A74C6EE18526}"/>
    <dgm:cxn modelId="{7CDB7F88-179F-4544-A5A7-EF74206592AD}" srcId="{75082CD2-31E5-451F-BAC8-7C3EFA634BDD}" destId="{9A2DCAD5-7C89-4D9C-ABB5-83F63A5D484D}" srcOrd="1" destOrd="0" parTransId="{E61AEF0C-BC8B-4BAE-8FA6-F274490D5532}" sibTransId="{6EABF500-44ED-4D3C-B104-BC6B67F5D756}"/>
    <dgm:cxn modelId="{681CF39C-1678-45B7-823A-F31808C2D6C8}" srcId="{BA9C234B-8BD0-4A4D-98E1-A606282541AF}" destId="{598B10C6-48BC-4E64-87D3-5A34988B6F78}" srcOrd="0" destOrd="0" parTransId="{6D6E8C97-3D1A-4A41-9434-333CE9A820D4}" sibTransId="{3F36E878-8A35-45A2-9C15-C2A5355DB9A0}"/>
    <dgm:cxn modelId="{51BEDD9E-BC31-4EB9-A982-1C35CD1C7190}" type="presOf" srcId="{FFD4B7D6-9245-4353-9102-73727465E747}" destId="{620A15F4-2F11-4800-9BC4-9F012C4597B7}" srcOrd="0" destOrd="1" presId="urn:microsoft.com/office/officeart/2005/8/layout/chevron2"/>
    <dgm:cxn modelId="{0E3E25B3-A9A9-422A-8F4F-F19181038F00}" type="presOf" srcId="{4BECC21E-DBC8-4474-BBC1-2B8BEE65DCA9}" destId="{639952FF-2BCF-4C43-8735-DAB4101F48FF}" srcOrd="0" destOrd="1" presId="urn:microsoft.com/office/officeart/2005/8/layout/chevron2"/>
    <dgm:cxn modelId="{7A4BD4BD-FAFF-42F8-A1F2-84004A3351D9}" type="presOf" srcId="{75082CD2-31E5-451F-BAC8-7C3EFA634BDD}" destId="{6F9FC708-5263-4077-A4AB-80B1780AB492}" srcOrd="0" destOrd="0" presId="urn:microsoft.com/office/officeart/2005/8/layout/chevron2"/>
    <dgm:cxn modelId="{D60B7BBE-CAE0-463C-9C6B-8D36D12D3B7D}" srcId="{9A2DCAD5-7C89-4D9C-ABB5-83F63A5D484D}" destId="{4BECC21E-DBC8-4474-BBC1-2B8BEE65DCA9}" srcOrd="1" destOrd="0" parTransId="{A922FD68-F6D5-40B1-9CE0-9CC66643629A}" sibTransId="{9186478C-E9CB-42B4-9C82-36CF10C37F46}"/>
    <dgm:cxn modelId="{1FDD91C5-8750-4EDD-A021-19FC0B44F436}" type="presOf" srcId="{598B10C6-48BC-4E64-87D3-5A34988B6F78}" destId="{620A15F4-2F11-4800-9BC4-9F012C4597B7}" srcOrd="0" destOrd="0" presId="urn:microsoft.com/office/officeart/2005/8/layout/chevron2"/>
    <dgm:cxn modelId="{80426DDC-5C75-4B1D-92B7-8C744E8583D6}" type="presOf" srcId="{BA9C234B-8BD0-4A4D-98E1-A606282541AF}" destId="{CB2D4988-06D2-413A-8D4B-44AB7E232E88}" srcOrd="0" destOrd="0" presId="urn:microsoft.com/office/officeart/2005/8/layout/chevron2"/>
    <dgm:cxn modelId="{4E77FC5B-813D-423A-8115-CB1E04CC21DB}" type="presParOf" srcId="{6F9FC708-5263-4077-A4AB-80B1780AB492}" destId="{1E6FB6FB-EB5C-480B-89D9-BF9BD15FA47C}" srcOrd="0" destOrd="0" presId="urn:microsoft.com/office/officeart/2005/8/layout/chevron2"/>
    <dgm:cxn modelId="{FE37E171-42A7-415A-B285-CCD7A34B9652}" type="presParOf" srcId="{1E6FB6FB-EB5C-480B-89D9-BF9BD15FA47C}" destId="{CB2D4988-06D2-413A-8D4B-44AB7E232E88}" srcOrd="0" destOrd="0" presId="urn:microsoft.com/office/officeart/2005/8/layout/chevron2"/>
    <dgm:cxn modelId="{A1DD1115-B31B-4A38-8E82-188357021792}" type="presParOf" srcId="{1E6FB6FB-EB5C-480B-89D9-BF9BD15FA47C}" destId="{620A15F4-2F11-4800-9BC4-9F012C4597B7}" srcOrd="1" destOrd="0" presId="urn:microsoft.com/office/officeart/2005/8/layout/chevron2"/>
    <dgm:cxn modelId="{0653773D-B8BB-4B36-AB6E-30828B10A30E}" type="presParOf" srcId="{6F9FC708-5263-4077-A4AB-80B1780AB492}" destId="{0C70D543-17E0-4F22-9E07-B3ED3768F192}" srcOrd="1" destOrd="0" presId="urn:microsoft.com/office/officeart/2005/8/layout/chevron2"/>
    <dgm:cxn modelId="{B9BA1981-ACB4-456F-9DE3-5DD2BEF4729D}" type="presParOf" srcId="{6F9FC708-5263-4077-A4AB-80B1780AB492}" destId="{6BB010E8-80CE-45FD-A57D-F02BF7235DD5}" srcOrd="2" destOrd="0" presId="urn:microsoft.com/office/officeart/2005/8/layout/chevron2"/>
    <dgm:cxn modelId="{E165C87D-2BD7-4666-AD46-5F53CDD26964}" type="presParOf" srcId="{6BB010E8-80CE-45FD-A57D-F02BF7235DD5}" destId="{F154EE5D-0C93-4A40-BE93-75BEF6A75178}" srcOrd="0" destOrd="0" presId="urn:microsoft.com/office/officeart/2005/8/layout/chevron2"/>
    <dgm:cxn modelId="{C7E32732-9133-4FFA-B785-072A1D16B1AE}" type="presParOf" srcId="{6BB010E8-80CE-45FD-A57D-F02BF7235DD5}" destId="{639952FF-2BCF-4C43-8735-DAB4101F48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52D66-24D8-49A3-9CD2-2C3BCE55F8A2}">
      <dsp:nvSpPr>
        <dsp:cNvPr id="0" name=""/>
        <dsp:cNvSpPr/>
      </dsp:nvSpPr>
      <dsp:spPr>
        <a:xfrm>
          <a:off x="0" y="331064"/>
          <a:ext cx="8077200" cy="1143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458216" rIns="62688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800" b="1" kern="1200" dirty="0">
              <a:latin typeface="Angsana New" pitchFamily="18" charset="-34"/>
              <a:cs typeface="Angsana New" pitchFamily="18" charset="-34"/>
            </a:rPr>
            <a:t>หมายถึง ข้อเท็จจริงที่เกิดขึ้น และรวบรวมเก็บไว้ในรูปแบบต่างๆ</a:t>
          </a:r>
          <a:endParaRPr lang="en-US" sz="28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0" y="331064"/>
        <a:ext cx="8077200" cy="1143450"/>
      </dsp:txXfrm>
    </dsp:sp>
    <dsp:sp modelId="{2CC5E5A1-4A76-445E-9BFE-82CDC51E7E8D}">
      <dsp:nvSpPr>
        <dsp:cNvPr id="0" name=""/>
        <dsp:cNvSpPr/>
      </dsp:nvSpPr>
      <dsp:spPr>
        <a:xfrm>
          <a:off x="403860" y="6344"/>
          <a:ext cx="565404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b="1" kern="1200" dirty="0">
              <a:latin typeface="Angsana New" pitchFamily="18" charset="-34"/>
              <a:cs typeface="Angsana New" pitchFamily="18" charset="-34"/>
            </a:rPr>
            <a:t>ข้อมูล (</a:t>
          </a:r>
          <a:r>
            <a:rPr lang="en-US" sz="4000" b="1" kern="1200" dirty="0">
              <a:latin typeface="Angsana New" pitchFamily="18" charset="-34"/>
              <a:cs typeface="Angsana New" pitchFamily="18" charset="-34"/>
            </a:rPr>
            <a:t>Data</a:t>
          </a:r>
          <a:r>
            <a:rPr lang="th-TH" sz="4000" b="1" kern="1200" dirty="0">
              <a:latin typeface="Angsana New" pitchFamily="18" charset="-34"/>
              <a:cs typeface="Angsana New" pitchFamily="18" charset="-34"/>
            </a:rPr>
            <a:t>)</a:t>
          </a:r>
          <a:endParaRPr lang="en-US" sz="40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435563" y="38047"/>
        <a:ext cx="5590634" cy="586034"/>
      </dsp:txXfrm>
    </dsp:sp>
    <dsp:sp modelId="{91265DDA-24F9-4C23-B334-4D901300C636}">
      <dsp:nvSpPr>
        <dsp:cNvPr id="0" name=""/>
        <dsp:cNvSpPr/>
      </dsp:nvSpPr>
      <dsp:spPr>
        <a:xfrm>
          <a:off x="0" y="1918035"/>
          <a:ext cx="8077200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458216" rIns="62688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800" b="1" kern="1200" dirty="0">
              <a:latin typeface="Angsana New" pitchFamily="18" charset="-34"/>
              <a:cs typeface="Angsana New" pitchFamily="18" charset="-34"/>
            </a:rPr>
            <a:t>หมายถึง  กลุ่มของข้อมูลที่ถูกเก็บรวบรวมไว้ โดยมีความสัมพันธ์      ซึ่งกันและกัน </a:t>
          </a:r>
          <a:endParaRPr lang="en-US" sz="28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0" y="1918035"/>
        <a:ext cx="8077200" cy="1559250"/>
      </dsp:txXfrm>
    </dsp:sp>
    <dsp:sp modelId="{6B96C5B9-1E07-4627-816F-47E23B050076}">
      <dsp:nvSpPr>
        <dsp:cNvPr id="0" name=""/>
        <dsp:cNvSpPr/>
      </dsp:nvSpPr>
      <dsp:spPr>
        <a:xfrm>
          <a:off x="403860" y="1593315"/>
          <a:ext cx="565404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000" b="1" kern="1200" dirty="0">
              <a:latin typeface="Angsana New" pitchFamily="18" charset="-34"/>
              <a:cs typeface="Angsana New" pitchFamily="18" charset="-34"/>
            </a:rPr>
            <a:t>ฐานข้อมูล (</a:t>
          </a:r>
          <a:r>
            <a:rPr lang="en-US" sz="4000" b="1" kern="1200" dirty="0">
              <a:latin typeface="Angsana New" pitchFamily="18" charset="-34"/>
              <a:cs typeface="Angsana New" pitchFamily="18" charset="-34"/>
            </a:rPr>
            <a:t>Database</a:t>
          </a:r>
          <a:r>
            <a:rPr lang="th-TH" sz="4000" b="1" kern="1200" dirty="0">
              <a:latin typeface="Angsana New" pitchFamily="18" charset="-34"/>
              <a:cs typeface="Angsana New" pitchFamily="18" charset="-34"/>
            </a:rPr>
            <a:t>)</a:t>
          </a:r>
          <a:endParaRPr lang="en-US" sz="40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435563" y="1625018"/>
        <a:ext cx="5590634" cy="586034"/>
      </dsp:txXfrm>
    </dsp:sp>
    <dsp:sp modelId="{8CD50ED5-2AFB-49C4-BE49-5CD8AA2C7E7A}">
      <dsp:nvSpPr>
        <dsp:cNvPr id="0" name=""/>
        <dsp:cNvSpPr/>
      </dsp:nvSpPr>
      <dsp:spPr>
        <a:xfrm>
          <a:off x="0" y="3921792"/>
          <a:ext cx="8077200" cy="1559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458216" rIns="626880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800" b="1" kern="1200" dirty="0">
              <a:latin typeface="Angsana New" pitchFamily="18" charset="-34"/>
              <a:cs typeface="Angsana New" pitchFamily="18" charset="-34"/>
            </a:rPr>
            <a:t>หน่วยงานสามารถพัฒนาและจัดการฐานข้อมูล (</a:t>
          </a:r>
          <a:r>
            <a:rPr lang="en-US" sz="2800" b="1" kern="1200" dirty="0">
              <a:latin typeface="Angsana New" pitchFamily="18" charset="-34"/>
              <a:cs typeface="Angsana New" pitchFamily="18" charset="-34"/>
            </a:rPr>
            <a:t>Data base)  </a:t>
          </a:r>
          <a:r>
            <a:rPr lang="th-TH" sz="2800" b="1" kern="1200" dirty="0">
              <a:latin typeface="Angsana New" pitchFamily="18" charset="-34"/>
              <a:cs typeface="Angsana New" pitchFamily="18" charset="-34"/>
            </a:rPr>
            <a:t>            ได้ตามแผนการพัฒนาฐานข้อมูลของหน่วยงาน</a:t>
          </a:r>
          <a:endParaRPr lang="en-US" sz="28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0" y="3921792"/>
        <a:ext cx="8077200" cy="1559250"/>
      </dsp:txXfrm>
    </dsp:sp>
    <dsp:sp modelId="{42BF8473-EBC2-478D-9350-55463AED6D2A}">
      <dsp:nvSpPr>
        <dsp:cNvPr id="0" name=""/>
        <dsp:cNvSpPr/>
      </dsp:nvSpPr>
      <dsp:spPr>
        <a:xfrm>
          <a:off x="403860" y="3596085"/>
          <a:ext cx="565404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latin typeface="Angsana New" pitchFamily="18" charset="-34"/>
              <a:cs typeface="Angsana New" pitchFamily="18" charset="-34"/>
            </a:rPr>
            <a:t>ความสำเร็จของการพัฒนาฐานข้อมูล</a:t>
          </a:r>
          <a:endParaRPr lang="en-US" sz="36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435563" y="3627788"/>
        <a:ext cx="559063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7565-504C-4A54-AEA5-6D603F2E9002}">
      <dsp:nvSpPr>
        <dsp:cNvPr id="0" name=""/>
        <dsp:cNvSpPr/>
      </dsp:nvSpPr>
      <dsp:spPr>
        <a:xfrm>
          <a:off x="95545" y="404098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Angsana New" pitchFamily="18" charset="-34"/>
              <a:cs typeface="Angsana New" pitchFamily="18" charset="-34"/>
            </a:rPr>
            <a:t>1.ทบทวนสถานะข้อมูลและฐานข้อมูลเดิม         (ถ้ามี)</a:t>
          </a:r>
          <a:endParaRPr lang="en-US" sz="24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133537" y="442090"/>
        <a:ext cx="2085893" cy="1221142"/>
      </dsp:txXfrm>
    </dsp:sp>
    <dsp:sp modelId="{40F69659-64BA-4F85-8EB6-54D756BD2CBA}">
      <dsp:nvSpPr>
        <dsp:cNvPr id="0" name=""/>
        <dsp:cNvSpPr/>
      </dsp:nvSpPr>
      <dsp:spPr>
        <a:xfrm>
          <a:off x="2428239" y="784588"/>
          <a:ext cx="411512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428239" y="891817"/>
        <a:ext cx="288058" cy="321687"/>
      </dsp:txXfrm>
    </dsp:sp>
    <dsp:sp modelId="{B98CC1C8-2650-4547-A333-EE7435BB2965}">
      <dsp:nvSpPr>
        <dsp:cNvPr id="0" name=""/>
        <dsp:cNvSpPr/>
      </dsp:nvSpPr>
      <dsp:spPr>
        <a:xfrm>
          <a:off x="3033861" y="404098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490479"/>
            <a:satOff val="-16225"/>
            <a:lumOff val="-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latin typeface="Angsana New" pitchFamily="18" charset="-34"/>
              <a:cs typeface="Angsana New" pitchFamily="18" charset="-34"/>
            </a:rPr>
            <a:t>2.คัดเลือกข้อมูลตามภารกิจหลักที่เชื่อมโยงกับตัวชี้วัดเมือง</a:t>
          </a:r>
          <a:endParaRPr lang="en-US" sz="24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3071853" y="442090"/>
        <a:ext cx="2085893" cy="1221142"/>
      </dsp:txXfrm>
    </dsp:sp>
    <dsp:sp modelId="{B3A7CDCB-A5ED-4D6C-A447-EDB0862F174C}">
      <dsp:nvSpPr>
        <dsp:cNvPr id="0" name=""/>
        <dsp:cNvSpPr/>
      </dsp:nvSpPr>
      <dsp:spPr>
        <a:xfrm>
          <a:off x="5366559" y="784588"/>
          <a:ext cx="411523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13099"/>
            <a:satOff val="-20281"/>
            <a:lumOff val="-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366559" y="891817"/>
        <a:ext cx="288066" cy="321687"/>
      </dsp:txXfrm>
    </dsp:sp>
    <dsp:sp modelId="{F23476AB-C4B2-4744-9C37-B04EA0162F96}">
      <dsp:nvSpPr>
        <dsp:cNvPr id="0" name=""/>
        <dsp:cNvSpPr/>
      </dsp:nvSpPr>
      <dsp:spPr>
        <a:xfrm>
          <a:off x="5972198" y="404098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980958"/>
            <a:satOff val="-32450"/>
            <a:lumOff val="-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u="none" kern="120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rPr>
            <a:t>3.จัดทำแผนพัฒนา      ฐานข้อมูล</a:t>
          </a:r>
          <a:endParaRPr lang="en-US" sz="2800" b="1" u="none" kern="1200" dirty="0">
            <a:solidFill>
              <a:schemeClr val="bg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6010190" y="442090"/>
        <a:ext cx="2085893" cy="1221142"/>
      </dsp:txXfrm>
    </dsp:sp>
    <dsp:sp modelId="{91B3D1BE-6FE2-4EDE-871E-FEE2CB4E95BC}">
      <dsp:nvSpPr>
        <dsp:cNvPr id="0" name=""/>
        <dsp:cNvSpPr/>
      </dsp:nvSpPr>
      <dsp:spPr>
        <a:xfrm rot="5400000">
          <a:off x="6856980" y="1668187"/>
          <a:ext cx="441715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-5400000">
        <a:off x="6916994" y="1715402"/>
        <a:ext cx="321687" cy="309201"/>
      </dsp:txXfrm>
    </dsp:sp>
    <dsp:sp modelId="{F37279CE-0AB6-485F-A8D8-535EC9D6488E}">
      <dsp:nvSpPr>
        <dsp:cNvPr id="0" name=""/>
        <dsp:cNvSpPr/>
      </dsp:nvSpPr>
      <dsp:spPr>
        <a:xfrm>
          <a:off x="5972198" y="2534649"/>
          <a:ext cx="2161877" cy="1297126"/>
        </a:xfrm>
        <a:prstGeom prst="roundRect">
          <a:avLst>
            <a:gd name="adj" fmla="val 10000"/>
          </a:avLst>
        </a:prstGeom>
        <a:solidFill>
          <a:schemeClr val="bg1"/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000" b="1" kern="12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rPr>
            <a:t>คณะกรรมการพัฒนาฐานข้อมูล</a:t>
          </a:r>
          <a:endParaRPr lang="en-US" sz="3000" b="1" kern="1200" dirty="0">
            <a:solidFill>
              <a:schemeClr val="tx1"/>
            </a:solidFill>
            <a:latin typeface="Angsana New" pitchFamily="18" charset="-34"/>
            <a:cs typeface="Angsana New" pitchFamily="18" charset="-34"/>
          </a:endParaRPr>
        </a:p>
      </dsp:txBody>
      <dsp:txXfrm>
        <a:off x="6010190" y="2572641"/>
        <a:ext cx="2085893" cy="1221142"/>
      </dsp:txXfrm>
    </dsp:sp>
    <dsp:sp modelId="{94C4EF0B-7569-49EF-87C2-C5D5FE6CD9D7}">
      <dsp:nvSpPr>
        <dsp:cNvPr id="0" name=""/>
        <dsp:cNvSpPr/>
      </dsp:nvSpPr>
      <dsp:spPr>
        <a:xfrm rot="10763352">
          <a:off x="5389841" y="2930678"/>
          <a:ext cx="41154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39296"/>
            <a:satOff val="-60844"/>
            <a:lumOff val="-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5513301" y="3037249"/>
        <a:ext cx="288083" cy="321687"/>
      </dsp:txXfrm>
    </dsp:sp>
    <dsp:sp modelId="{DE2AFED5-99BA-4BBF-A99A-809E365C6137}">
      <dsp:nvSpPr>
        <dsp:cNvPr id="0" name=""/>
        <dsp:cNvSpPr/>
      </dsp:nvSpPr>
      <dsp:spPr>
        <a:xfrm>
          <a:off x="3033861" y="2565975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1961916"/>
            <a:satOff val="-64900"/>
            <a:lumOff val="-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latin typeface="Angsana New" pitchFamily="18" charset="-34"/>
              <a:cs typeface="Angsana New" pitchFamily="18" charset="-34"/>
            </a:rPr>
            <a:t>4.ดำเนินการพัฒนาฐานข้อมูล</a:t>
          </a:r>
          <a:endParaRPr lang="en-US" sz="28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3071853" y="2603967"/>
        <a:ext cx="2085893" cy="1221142"/>
      </dsp:txXfrm>
    </dsp:sp>
    <dsp:sp modelId="{C647D0E7-05B8-424A-9FB6-D6E5FE76F1F3}">
      <dsp:nvSpPr>
        <dsp:cNvPr id="0" name=""/>
        <dsp:cNvSpPr/>
      </dsp:nvSpPr>
      <dsp:spPr>
        <a:xfrm rot="10800000">
          <a:off x="2451532" y="2946465"/>
          <a:ext cx="411512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 rot="10800000">
        <a:off x="2574986" y="3053694"/>
        <a:ext cx="288058" cy="321687"/>
      </dsp:txXfrm>
    </dsp:sp>
    <dsp:sp modelId="{F724FB56-6F08-4F23-B47D-3F793B20977A}">
      <dsp:nvSpPr>
        <dsp:cNvPr id="0" name=""/>
        <dsp:cNvSpPr/>
      </dsp:nvSpPr>
      <dsp:spPr>
        <a:xfrm>
          <a:off x="95545" y="2565975"/>
          <a:ext cx="2161877" cy="1297126"/>
        </a:xfrm>
        <a:prstGeom prst="roundRect">
          <a:avLst>
            <a:gd name="adj" fmla="val 10000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dirty="0">
              <a:latin typeface="Angsana New" pitchFamily="18" charset="-34"/>
              <a:cs typeface="Angsana New" pitchFamily="18" charset="-34"/>
            </a:rPr>
            <a:t>5.นำเข้าข้อมูลในระบบฐานข้อมูล </a:t>
          </a:r>
          <a:endParaRPr lang="en-US" sz="2800" b="1" kern="1200" dirty="0">
            <a:latin typeface="Angsana New" pitchFamily="18" charset="-34"/>
            <a:cs typeface="Angsana New" pitchFamily="18" charset="-34"/>
          </a:endParaRPr>
        </a:p>
      </dsp:txBody>
      <dsp:txXfrm>
        <a:off x="133537" y="2603967"/>
        <a:ext cx="2085893" cy="12211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D4988-06D2-413A-8D4B-44AB7E232E88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latin typeface="Angsana New" pitchFamily="18" charset="-34"/>
              <a:cs typeface="Angsana New" pitchFamily="18" charset="-34"/>
            </a:rPr>
            <a:t>คะแนนรวม</a:t>
          </a:r>
          <a:endParaRPr lang="en-US" sz="3600" b="1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0" y="761667"/>
        <a:ext cx="1522412" cy="652462"/>
      </dsp:txXfrm>
    </dsp:sp>
    <dsp:sp modelId="{620A15F4-2F11-4800-9BC4-9F012C4597B7}">
      <dsp:nvSpPr>
        <dsp:cNvPr id="0" name=""/>
        <dsp:cNvSpPr/>
      </dsp:nvSpPr>
      <dsp:spPr>
        <a:xfrm rot="5400000">
          <a:off x="4092971" y="-2570098"/>
          <a:ext cx="1413668" cy="6554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800" kern="1200" dirty="0">
              <a:latin typeface="Angsana New" pitchFamily="18" charset="-34"/>
              <a:cs typeface="Angsana New" pitchFamily="18" charset="-34"/>
            </a:rPr>
            <a:t>นำคะแนนที่ได้ในแต่ละขั้นตอนมาบวกรวมกัน</a:t>
          </a:r>
          <a:endParaRPr lang="en-US" sz="2800" kern="1200" dirty="0">
            <a:latin typeface="Angsana New" pitchFamily="18" charset="-34"/>
            <a:cs typeface="Angsana New" pitchFamily="18" charset="-34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2800" kern="1200" dirty="0">
              <a:latin typeface="Angsana New" pitchFamily="18" charset="-34"/>
              <a:cs typeface="Angsana New" pitchFamily="18" charset="-34"/>
            </a:rPr>
            <a:t>ขั้นตอนที่ 1+ขั้นตอนที่ 2+ขั้นตอนที่ 3+ขั้นตอนที่ 4+ขั้นตอนที่ </a:t>
          </a:r>
          <a:r>
            <a:rPr lang="th-TH" sz="2800" b="0" kern="1200" dirty="0">
              <a:latin typeface="Angsana New" pitchFamily="18" charset="-34"/>
              <a:cs typeface="Angsana New" pitchFamily="18" charset="-34"/>
            </a:rPr>
            <a:t>5</a:t>
          </a:r>
          <a:endParaRPr lang="en-US" sz="2800" b="0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1522412" y="69471"/>
        <a:ext cx="6485777" cy="1275648"/>
      </dsp:txXfrm>
    </dsp:sp>
    <dsp:sp modelId="{F154EE5D-0C93-4A40-BE93-75BEF6A75178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25400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latin typeface="Angsana New" pitchFamily="18" charset="-34"/>
              <a:cs typeface="Angsana New" pitchFamily="18" charset="-34"/>
            </a:rPr>
            <a:t>ช่วงคะแนน</a:t>
          </a:r>
          <a:endParaRPr lang="en-US" sz="3600" b="1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0" y="2649870"/>
        <a:ext cx="1522412" cy="652462"/>
      </dsp:txXfrm>
    </dsp:sp>
    <dsp:sp modelId="{639952FF-2BCF-4C43-8735-DAB4101F48FF}">
      <dsp:nvSpPr>
        <dsp:cNvPr id="0" name=""/>
        <dsp:cNvSpPr/>
      </dsp:nvSpPr>
      <dsp:spPr>
        <a:xfrm rot="5400000">
          <a:off x="4092971" y="-681429"/>
          <a:ext cx="1413668" cy="6554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D4988-06D2-413A-8D4B-44AB7E232E88}">
      <dsp:nvSpPr>
        <dsp:cNvPr id="0" name=""/>
        <dsp:cNvSpPr/>
      </dsp:nvSpPr>
      <dsp:spPr>
        <a:xfrm rot="5400000">
          <a:off x="-348707" y="363145"/>
          <a:ext cx="2324719" cy="162730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b="1" kern="1200" dirty="0">
              <a:latin typeface="Angsana New" pitchFamily="18" charset="-34"/>
              <a:cs typeface="Angsana New" pitchFamily="18" charset="-34"/>
            </a:rPr>
            <a:t>ผลผลิต</a:t>
          </a:r>
          <a:endParaRPr lang="en-US" sz="3900" b="1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2" y="828089"/>
        <a:ext cx="1627303" cy="697416"/>
      </dsp:txXfrm>
    </dsp:sp>
    <dsp:sp modelId="{620A15F4-2F11-4800-9BC4-9F012C4597B7}">
      <dsp:nvSpPr>
        <dsp:cNvPr id="0" name=""/>
        <dsp:cNvSpPr/>
      </dsp:nvSpPr>
      <dsp:spPr>
        <a:xfrm rot="5400000">
          <a:off x="4151500" y="-2509760"/>
          <a:ext cx="1511067" cy="65594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700" b="1" kern="1200" dirty="0">
              <a:latin typeface="Angsana New" pitchFamily="18" charset="-34"/>
              <a:cs typeface="Angsana New" pitchFamily="18" charset="-34"/>
            </a:rPr>
            <a:t>ฐานข้อมูลของหน่วยงาน</a:t>
          </a:r>
          <a:endParaRPr lang="en-US" sz="3700" b="1" kern="1200" dirty="0">
            <a:latin typeface="Angsana New" pitchFamily="18" charset="-34"/>
            <a:cs typeface="Angsana New" pitchFamily="18" charset="-34"/>
          </a:endParaRP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700" b="1" kern="1200" dirty="0">
              <a:latin typeface="Angsana New" pitchFamily="18" charset="-34"/>
              <a:cs typeface="Angsana New" pitchFamily="18" charset="-34"/>
            </a:rPr>
            <a:t>ข้อมูลที่ถูกนำเข้าสู่ระบบ</a:t>
          </a:r>
          <a:endParaRPr lang="en-US" sz="3700" b="1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1627303" y="88201"/>
        <a:ext cx="6485698" cy="1363539"/>
      </dsp:txXfrm>
    </dsp:sp>
    <dsp:sp modelId="{F154EE5D-0C93-4A40-BE93-75BEF6A75178}">
      <dsp:nvSpPr>
        <dsp:cNvPr id="0" name=""/>
        <dsp:cNvSpPr/>
      </dsp:nvSpPr>
      <dsp:spPr>
        <a:xfrm rot="5400000">
          <a:off x="-348707" y="3041947"/>
          <a:ext cx="2324719" cy="1627303"/>
        </a:xfrm>
        <a:prstGeom prst="chevron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25400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900" b="1" kern="1200" dirty="0">
              <a:latin typeface="Angsana New" pitchFamily="18" charset="-34"/>
              <a:cs typeface="Angsana New" pitchFamily="18" charset="-34"/>
            </a:rPr>
            <a:t>หลักฐาน</a:t>
          </a:r>
          <a:endParaRPr lang="en-US" sz="3900" b="1" kern="1200" dirty="0">
            <a:latin typeface="Angsana New" pitchFamily="18" charset="-34"/>
            <a:cs typeface="Angsana New" pitchFamily="18" charset="-34"/>
          </a:endParaRPr>
        </a:p>
      </dsp:txBody>
      <dsp:txXfrm rot="-5400000">
        <a:off x="2" y="3506891"/>
        <a:ext cx="1627303" cy="697416"/>
      </dsp:txXfrm>
    </dsp:sp>
    <dsp:sp modelId="{639952FF-2BCF-4C43-8735-DAB4101F48FF}">
      <dsp:nvSpPr>
        <dsp:cNvPr id="0" name=""/>
        <dsp:cNvSpPr/>
      </dsp:nvSpPr>
      <dsp:spPr>
        <a:xfrm rot="5400000">
          <a:off x="3549960" y="169540"/>
          <a:ext cx="2714149" cy="65594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latin typeface="Angsana New" pitchFamily="18" charset="-34"/>
              <a:cs typeface="Angsana New" pitchFamily="18" charset="-34"/>
            </a:rPr>
            <a:t>แผนการพัฒนาฐานข้อมูล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latin typeface="Angsana New" pitchFamily="18" charset="-34"/>
              <a:cs typeface="Angsana New" pitchFamily="18" charset="-34"/>
            </a:rPr>
            <a:t>หลักฐานการจัดเก็บฐานข้อมูล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h-TH" sz="3600" b="1" kern="1200" dirty="0">
              <a:latin typeface="Angsana New" pitchFamily="18" charset="-34"/>
              <a:cs typeface="Angsana New" pitchFamily="18" charset="-34"/>
            </a:rPr>
            <a:t>การรายงานความคืบหน้าการดำเนินงาน                (ตัวชี้วัด / โครงการ) ผ่านระบบเดลิแพลน</a:t>
          </a:r>
        </a:p>
      </dsp:txBody>
      <dsp:txXfrm rot="-5400000">
        <a:off x="1627304" y="2224690"/>
        <a:ext cx="6426968" cy="2449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459797-C010-442D-90B3-D39CFD421ABB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F9604B-5B1F-4ED8-A2C5-196072049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.docx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785794"/>
            <a:ext cx="7429552" cy="1000132"/>
          </a:xfrm>
        </p:spPr>
        <p:txBody>
          <a:bodyPr anchor="ctr">
            <a:no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ตัวชี้วัด 4</a:t>
            </a:r>
            <a:r>
              <a:rPr lang="en-US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  ร้อยละความสำเร็จของการพัฒนาฐานข้อมูล</a:t>
            </a:r>
            <a:endParaRPr lang="en-US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942" y="4929198"/>
            <a:ext cx="3733800" cy="1751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นำเสนอโดย</a:t>
            </a: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นางสาวรัชพร เลี้ยงประเสริฐ</a:t>
            </a: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หัวหน้ากลุ่มงานวิจัยและประเมินผล   </a:t>
            </a: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กองยุทธศาสตร์บริหารจัดการ</a:t>
            </a:r>
          </a:p>
          <a:p>
            <a:pPr algn="ctr"/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สำนักยุทธศาสตร์และประเมินผล</a:t>
            </a:r>
          </a:p>
          <a:p>
            <a:pPr algn="ctr"/>
            <a:endParaRPr lang="en-US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642918"/>
            <a:ext cx="8015318" cy="9286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มิติที่ </a:t>
            </a:r>
            <a:r>
              <a:rPr lang="en-US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4   </a:t>
            </a:r>
            <a:r>
              <a:rPr lang="th-TH" sz="4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ด้านการพัฒนาองค์การ</a:t>
            </a:r>
            <a:b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en-US" sz="4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2214554"/>
            <a:ext cx="5286412" cy="3475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0"/>
          </a:effectLst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714488"/>
            <a:ext cx="3071834" cy="291906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15205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6" y="4648200"/>
            <a:ext cx="7567108" cy="1524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4000" dirty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0975" y="14285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19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00100" y="1643050"/>
            <a:ext cx="6858000" cy="4038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ติดต่อสอบถามได้ที่</a:t>
            </a:r>
          </a:p>
          <a:p>
            <a:br>
              <a:rPr lang="th-TH" sz="20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กลุ่มงานวิจัยและประเมินผล</a:t>
            </a:r>
            <a:b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กองยุทธศาสตร์บริหารจัดการ</a:t>
            </a:r>
            <a:b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สำนักยุทธศาสตร์และประเมินผล </a:t>
            </a:r>
            <a:b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  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เบอร์ภายใน โทร.  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1512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/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1543</a:t>
            </a:r>
            <a:br>
              <a:rPr lang="th-TH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</a:br>
            <a:r>
              <a:rPr lang="th-TH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               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หรือโทร.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0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222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ea typeface="Arial Unicode MS" pitchFamily="34" charset="-128"/>
                <a:cs typeface="Angsana New" pitchFamily="18" charset="-34"/>
              </a:rPr>
              <a:t>4  4972</a:t>
            </a:r>
            <a:br>
              <a:rPr lang="en-US" b="1" dirty="0"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latin typeface="Angsana New" pitchFamily="18" charset="-34"/>
                <a:cs typeface="Angsana New" pitchFamily="18" charset="-34"/>
              </a:rPr>
              <a:t>              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bma.evaluate@gmail.com </a:t>
            </a:r>
          </a:p>
        </p:txBody>
      </p:sp>
    </p:spTree>
    <p:extLst>
      <p:ext uri="{BB962C8B-B14F-4D97-AF65-F5344CB8AC3E}">
        <p14:creationId xmlns:p14="http://schemas.microsoft.com/office/powerpoint/2010/main" val="386643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6" y="4648200"/>
            <a:ext cx="7567108" cy="1524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4000" dirty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0975" y="14285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19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4319622"/>
            <a:ext cx="4857784" cy="14668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h-TH" sz="8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จบการนำเสนอ</a:t>
            </a:r>
          </a:p>
          <a:p>
            <a:r>
              <a:rPr lang="en-US" sz="88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Good Luck</a:t>
            </a:r>
          </a:p>
        </p:txBody>
      </p:sp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429000"/>
            <a:ext cx="4732677" cy="3081347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1" name="Picture 10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32" y="500042"/>
            <a:ext cx="8087934" cy="2643206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86643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928934"/>
            <a:ext cx="4857784" cy="35719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4572000" y="13071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4294967295"/>
          </p:nvPr>
        </p:nvSpPr>
        <p:spPr>
          <a:xfrm>
            <a:off x="500034" y="1357298"/>
            <a:ext cx="7786742" cy="714375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น้ำหนักคะแนน  </a:t>
            </a:r>
            <a:r>
              <a:rPr lang="en-US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4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ร้อยละ  6</a:t>
            </a:r>
          </a:p>
          <a:p>
            <a:endParaRPr lang="th-TH" sz="40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294967295"/>
          </p:nvPr>
        </p:nvSpPr>
        <p:spPr>
          <a:xfrm>
            <a:off x="500034" y="2214554"/>
            <a:ext cx="8643966" cy="642942"/>
          </a:xfrm>
        </p:spPr>
        <p:txBody>
          <a:bodyPr>
            <a:noAutofit/>
          </a:bodyPr>
          <a:lstStyle/>
          <a:p>
            <a:r>
              <a:rPr lang="th-TH" sz="4000" b="1" dirty="0">
                <a:latin typeface="Angsana New" pitchFamily="18" charset="-34"/>
                <a:cs typeface="Angsana New" pitchFamily="18" charset="-34"/>
              </a:rPr>
              <a:t>หน่วยงานผู้ประเมิน :  สำนักยุทธศาสตร์และประเมินผล</a:t>
            </a:r>
            <a:endParaRPr lang="en-US" sz="40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75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914"/>
            <a:ext cx="7024744" cy="919686"/>
          </a:xfrm>
        </p:spPr>
        <p:txBody>
          <a:bodyPr>
            <a:noAutofit/>
          </a:bodyPr>
          <a:lstStyle/>
          <a:p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sz="44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คำอธิบาย</a:t>
            </a:r>
            <a:r>
              <a:rPr lang="th-TH" sz="4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endParaRPr lang="en-US" sz="4400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13071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534033"/>
              </p:ext>
            </p:extLst>
          </p:nvPr>
        </p:nvGraphicFramePr>
        <p:xfrm>
          <a:off x="533400" y="990600"/>
          <a:ext cx="8077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83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24744" cy="1143000"/>
          </a:xfrm>
        </p:spPr>
        <p:txBody>
          <a:bodyPr>
            <a:noAutofit/>
          </a:bodyPr>
          <a:lstStyle/>
          <a:p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แนวทางการประเมินผล</a:t>
            </a:r>
            <a:endParaRPr lang="en-US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58" y="1214422"/>
            <a:ext cx="8358246" cy="381855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พิจารณาจาก</a:t>
            </a:r>
            <a:r>
              <a:rPr lang="th-TH" sz="5400" b="1" u="sng" dirty="0">
                <a:latin typeface="Angsana New" pitchFamily="18" charset="-34"/>
                <a:cs typeface="Angsana New" pitchFamily="18" charset="-34"/>
              </a:rPr>
              <a:t>กระบวนการในการดำเนินงาน                  </a:t>
            </a: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ทั้งการทบทวนระบบข้อมูลที่ต้องการในการปฏิบัติงาน และติดตามผลการดำเนินงาน  การวิเคราะห์และจัดทำรายละเอียดของข้อมูลที่ต้องการจัดเก็บ  การจัดทำแผนพัฒนา</a:t>
            </a:r>
            <a:r>
              <a:rPr lang="th-TH" sz="4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ฐานข้อมูล  และการนำเข้าข้อมูลของหน่วยงาน</a:t>
            </a:r>
          </a:p>
          <a:p>
            <a:pPr marL="68580" indent="0">
              <a:buNone/>
            </a:pPr>
            <a:r>
              <a:rPr lang="th-TH" sz="4400" b="1" dirty="0">
                <a:latin typeface="Angsana New" pitchFamily="18" charset="-34"/>
                <a:cs typeface="Angsana New" pitchFamily="18" charset="-34"/>
              </a:rPr>
              <a:t> </a:t>
            </a:r>
            <a:endParaRPr lang="en-US" sz="4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150475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883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24744" cy="1143000"/>
          </a:xfrm>
        </p:spPr>
        <p:txBody>
          <a:bodyPr>
            <a:noAutofit/>
          </a:bodyPr>
          <a:lstStyle/>
          <a:p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r>
              <a:rPr lang="th-TH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วิธีการดำเนินการ 5 ขั้นตอน </a:t>
            </a:r>
            <a:endParaRPr lang="en-US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862330"/>
              </p:ext>
            </p:extLst>
          </p:nvPr>
        </p:nvGraphicFramePr>
        <p:xfrm>
          <a:off x="457200" y="11430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02550" y="142285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971" y="5599093"/>
            <a:ext cx="8196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**คณะกรรมการพัฒนาฐานข้อมูลกรุงเทพมหานคร 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เป็นผู้กำหนดหลักเกณฑ์</a:t>
            </a:r>
          </a:p>
          <a:p>
            <a:r>
              <a:rPr lang="th-TH" sz="2800" dirty="0">
                <a:latin typeface="Angsana New" pitchFamily="18" charset="-34"/>
                <a:cs typeface="Angsana New" pitchFamily="18" charset="-34"/>
              </a:rPr>
              <a:t>แนวทางการพัฒนาฐานข้อมูล รายละเอียดอื่นๆ </a:t>
            </a:r>
            <a:endParaRPr lang="en-US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0826" y="32739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**ส่ง สยป.ภายใน มกราคม 2563</a:t>
            </a:r>
            <a:endParaRPr lang="en-US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37857" y="497477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**ภายใน พฤษภาคม 2563</a:t>
            </a:r>
            <a:endParaRPr lang="en-US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970" y="4974771"/>
            <a:ext cx="23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**ครั้งแรก  ภายในมิถุนายน 2563</a:t>
            </a:r>
            <a:endParaRPr lang="en-US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285749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Angsana New" pitchFamily="18" charset="-34"/>
                <a:cs typeface="Angsana New" pitchFamily="18" charset="-34"/>
              </a:rPr>
              <a:t>สยป.จัดประชุม ชี้แจง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067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24744" cy="1143000"/>
          </a:xfrm>
        </p:spPr>
        <p:txBody>
          <a:bodyPr>
            <a:noAutofit/>
          </a:bodyPr>
          <a:lstStyle/>
          <a:p>
            <a:br>
              <a:rPr lang="th-TH" b="1" dirty="0">
                <a:latin typeface="Angsana New" pitchFamily="18" charset="-34"/>
                <a:cs typeface="Angsana New" pitchFamily="18" charset="-34"/>
              </a:rPr>
            </a:b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4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เกณฑ์การให้คะแนน</a:t>
            </a:r>
            <a:endParaRPr lang="en-US" sz="4400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6" y="4648200"/>
            <a:ext cx="7567108" cy="1524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4000" dirty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0975" y="142285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46104"/>
              </p:ext>
            </p:extLst>
          </p:nvPr>
        </p:nvGraphicFramePr>
        <p:xfrm>
          <a:off x="1219200" y="1295400"/>
          <a:ext cx="6781801" cy="3566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84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ความสำเร็จของผลการดำเนินการ</a:t>
                      </a:r>
                      <a:endParaRPr lang="en-US" sz="32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คะแนนที่ได้รับ</a:t>
                      </a:r>
                      <a:endParaRPr lang="en-US" sz="320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ขั้นตอนที่</a:t>
                      </a:r>
                      <a:r>
                        <a:rPr lang="th-TH" sz="3200" baseline="0" dirty="0">
                          <a:latin typeface="Angsana New" pitchFamily="18" charset="-34"/>
                          <a:cs typeface="Angsana New" pitchFamily="18" charset="-34"/>
                        </a:rPr>
                        <a:t> 1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ขั้นตอนที่ 2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ขั้นตอนที่ 3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ขั้นตอนที่</a:t>
                      </a:r>
                      <a:r>
                        <a:rPr lang="th-TH" sz="3200" baseline="0" dirty="0">
                          <a:latin typeface="Angsana New" pitchFamily="18" charset="-34"/>
                          <a:cs typeface="Angsana New" pitchFamily="18" charset="-34"/>
                        </a:rPr>
                        <a:t> 4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ขั้นตอนที่ 5 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Angsana New" pitchFamily="18" charset="-34"/>
                          <a:cs typeface="Angsana New" pitchFamily="18" charset="-34"/>
                        </a:rPr>
                        <a:t>40</a:t>
                      </a:r>
                      <a:endParaRPr lang="en-US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8085" y="5257800"/>
            <a:ext cx="8196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</a:rPr>
              <a:t>** ในกรณีที่ดำเนินการในขั้นตอนใดขั้นตอนหนึ่งไม่แล้วเสร็จ จะคิด</a:t>
            </a:r>
          </a:p>
          <a:p>
            <a:r>
              <a:rPr lang="th-TH" sz="3200" b="1" dirty="0">
                <a:solidFill>
                  <a:srgbClr val="FF0000"/>
                </a:solidFill>
              </a:rPr>
              <a:t>    ร้อยละความสำเร็จรวมจากขั้นตอนก่อนหน้าที่ดำเนินการแล้วเสร็จ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5530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24744" cy="1143000"/>
          </a:xfrm>
        </p:spPr>
        <p:txBody>
          <a:bodyPr>
            <a:noAutofit/>
          </a:bodyPr>
          <a:lstStyle/>
          <a:p>
            <a:br>
              <a:rPr lang="th-TH" sz="4400" dirty="0">
                <a:latin typeface="Angsana New" pitchFamily="18" charset="-34"/>
                <a:cs typeface="Angsana New" pitchFamily="18" charset="-34"/>
              </a:rPr>
            </a:br>
            <a:r>
              <a:rPr lang="th-TH" sz="48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เกณฑ์การให้คะแนน (ต่อ)</a:t>
            </a:r>
            <a:endParaRPr lang="en-US" sz="4800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5671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4000" dirty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88987" y="9993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31977794"/>
              </p:ext>
            </p:extLst>
          </p:nvPr>
        </p:nvGraphicFramePr>
        <p:xfrm>
          <a:off x="457200" y="1397000"/>
          <a:ext cx="8077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805232"/>
              </p:ext>
            </p:extLst>
          </p:nvPr>
        </p:nvGraphicFramePr>
        <p:xfrm>
          <a:off x="2000232" y="3429473"/>
          <a:ext cx="64643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เอกสาร" r:id="rId8" imgW="6215651" imgH="1353422" progId="Word.Document.12">
                  <p:embed/>
                </p:oleObj>
              </mc:Choice>
              <mc:Fallback>
                <p:oleObj name="เอกสาร" r:id="rId8" imgW="6215651" imgH="135342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3429473"/>
                        <a:ext cx="64643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30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024744" cy="1143000"/>
          </a:xfrm>
        </p:spPr>
        <p:txBody>
          <a:bodyPr>
            <a:noAutofit/>
          </a:bodyPr>
          <a:lstStyle/>
          <a:p>
            <a:br>
              <a:rPr lang="th-TH" dirty="0">
                <a:latin typeface="Angsana New" pitchFamily="18" charset="-34"/>
                <a:cs typeface="Angsana New" pitchFamily="18" charset="-34"/>
              </a:rPr>
            </a:br>
            <a:r>
              <a:rPr lang="th-TH" sz="44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หลักฐานประกอบการประเมิน</a:t>
            </a:r>
            <a:endParaRPr lang="en-US" sz="4400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567108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4000" dirty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88987" y="9993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31977794"/>
              </p:ext>
            </p:extLst>
          </p:nvPr>
        </p:nvGraphicFramePr>
        <p:xfrm>
          <a:off x="457200" y="1397000"/>
          <a:ext cx="8186766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5306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024744" cy="1143000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r>
              <a:rPr lang="th-TH" dirty="0"/>
              <a:t> </a:t>
            </a:r>
            <a:r>
              <a:rPr lang="th-TH" sz="4400" b="1" u="sng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หลักฐานประกอบการประเมิน (ต่อ)</a:t>
            </a:r>
            <a:endParaRPr lang="en-US" sz="4400" b="1" u="sng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6" y="4648200"/>
            <a:ext cx="7567108" cy="1524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h-TH" sz="4000" dirty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02550" y="13071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92D050"/>
                </a:solidFill>
                <a:latin typeface="Angsana New" pitchFamily="18" charset="-34"/>
                <a:cs typeface="Angsana New" pitchFamily="18" charset="-34"/>
              </a:rPr>
              <a:t>  ตัวชี้วัดที่ 4.1 ร้อยละความสำเร็จของการพัฒนาฐานข้อมูล</a:t>
            </a:r>
            <a:endParaRPr lang="en-US" b="1" dirty="0">
              <a:solidFill>
                <a:srgbClr val="92D05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19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ตรวจสอบและประเมินผล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จากระบบติดตามและประเมินผลแผนพัฒนากรุงเทพมหานคร 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Daily plans)</a:t>
            </a: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BMA Monitor Application</a:t>
            </a:r>
            <a:r>
              <a:rPr lang="th-TH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หน่วยงานต้องรายงานผล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ตัวชี้วัดเป็นรายไตรมาส </a:t>
            </a:r>
          </a:p>
          <a:p>
            <a:pPr marL="68580" indent="0">
              <a:buFont typeface="Wingdings 2" pitchFamily="18" charset="2"/>
              <a:buNone/>
            </a:pP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โครงการ/กิจกรรมเป็นรายเดือน</a:t>
            </a:r>
            <a:endParaRPr lang="en-US" sz="36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marL="68580" indent="0">
              <a:buFont typeface="Wingdings 2" pitchFamily="18" charset="2"/>
              <a:buNone/>
            </a:pP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ผลการดำเนินงานตามตัวชี้วัด โครงการ/กิจกรรมของหน่วยงาน        ที่รายงาน</a:t>
            </a:r>
            <a:r>
              <a:rPr lang="en-US" sz="3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ณ วันที่ 30 กันยายน 2563 ถือว่าเป็นข้อมูลผลดำเนินงาน</a:t>
            </a:r>
            <a:r>
              <a:rPr lang="en-US" sz="36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              </a:t>
            </a:r>
            <a:r>
              <a:rPr lang="th-TH" sz="3600" b="1" u="sng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ที่สำนักยุทธศาสตร์และประเมินผลใช้ในการประเมินผลการปฏิบัติราชการประจำปีของหน่วยงาน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40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82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315</TotalTime>
  <Words>555</Words>
  <Application>Microsoft Office PowerPoint</Application>
  <PresentationFormat>นำเสนอทางหน้าจอ (4:3)</PresentationFormat>
  <Paragraphs>88</Paragraphs>
  <Slides>11</Slides>
  <Notes>0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6" baseType="lpstr">
      <vt:lpstr>Angsana New</vt:lpstr>
      <vt:lpstr>Century Gothic</vt:lpstr>
      <vt:lpstr>Wingdings 2</vt:lpstr>
      <vt:lpstr>Austin</vt:lpstr>
      <vt:lpstr>เอกสาร</vt:lpstr>
      <vt:lpstr>   ตัวชี้วัด 4.1  ร้อยละความสำเร็จของการพัฒนาฐานข้อมูล</vt:lpstr>
      <vt:lpstr>งานนำเสนอ PowerPoint</vt:lpstr>
      <vt:lpstr> คำอธิบาย </vt:lpstr>
      <vt:lpstr> แนวทางการประเมินผล</vt:lpstr>
      <vt:lpstr>                              วิธีการดำเนินการ 5 ขั้นตอน </vt:lpstr>
      <vt:lpstr>  เกณฑ์การให้คะแนน</vt:lpstr>
      <vt:lpstr> เกณฑ์การให้คะแนน (ต่อ)</vt:lpstr>
      <vt:lpstr> หลักฐานประกอบการประเมิน</vt:lpstr>
      <vt:lpstr>  หลักฐานประกอบการประเมิน (ต่อ)</vt:lpstr>
      <vt:lpstr>งานนำเสนอ PowerPoint</vt:lpstr>
      <vt:lpstr>งานนำเสนอ PowerPoint</vt:lpstr>
    </vt:vector>
  </TitlesOfParts>
  <Company>Office Black Edition - tum0r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ตัวชี้วัด4.1</dc:title>
  <dc:creator>porntip</dc:creator>
  <cp:lastModifiedBy>Veriton X</cp:lastModifiedBy>
  <cp:revision>65</cp:revision>
  <cp:lastPrinted>2019-07-30T09:50:20Z</cp:lastPrinted>
  <dcterms:created xsi:type="dcterms:W3CDTF">2019-07-21T05:02:02Z</dcterms:created>
  <dcterms:modified xsi:type="dcterms:W3CDTF">2019-08-26T06:23:14Z</dcterms:modified>
</cp:coreProperties>
</file>