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68" r:id="rId4"/>
    <p:sldId id="260" r:id="rId5"/>
    <p:sldId id="262" r:id="rId6"/>
  </p:sldIdLst>
  <p:sldSz cx="12192000" cy="6858000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ไม่มีสไตล์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สไตล์ธีม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5BE263C-DBD7-4A20-BB59-AAB30ACAA65A}" styleName="สไตล์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สไตล์สีปานกลาง 3 - 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สไตล์สีปานกลาง 3 - 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60" d="100"/>
          <a:sy n="60" d="100"/>
        </p:scale>
        <p:origin x="-84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17F81A3-7226-415A-AD3C-2F470BFB9153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40AEECC-3111-4BDB-A570-D801286B70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079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253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66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648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459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69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624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284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552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573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15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219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53B14-D75E-4ABD-8CB9-1E84296F761B}" type="datetimeFigureOut">
              <a:rPr lang="th-TH" smtClean="0"/>
              <a:t>10/08/61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C7AA9-8E4B-4494-977D-812D42FF57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829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03" y="1409366"/>
            <a:ext cx="8480341" cy="5298027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84" y="120149"/>
            <a:ext cx="1456374" cy="1456374"/>
          </a:xfrm>
          <a:prstGeom prst="rect">
            <a:avLst/>
          </a:prstGeom>
        </p:spPr>
      </p:pic>
      <p:sp>
        <p:nvSpPr>
          <p:cNvPr id="4" name="กล่องข้อความ 3"/>
          <p:cNvSpPr txBox="1"/>
          <p:nvPr/>
        </p:nvSpPr>
        <p:spPr>
          <a:xfrm>
            <a:off x="1552687" y="398032"/>
            <a:ext cx="10639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5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 4.2.1 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ระดับความสำเร็จของ</a:t>
            </a:r>
            <a:r>
              <a:rPr lang="th-TH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การดำเนินการด้านความ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ปลอดภัยอา</a:t>
            </a:r>
            <a:r>
              <a:rPr lang="th-TH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ชีวอนามัยและสภาพแวดล้อม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ในการ</a:t>
            </a:r>
            <a:r>
              <a:rPr lang="th-TH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ทำงานของ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หน่วยงาน ประจำปีงบประมาณ 2562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19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925158" y="580920"/>
            <a:ext cx="10639313" cy="86177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5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+mj-cs"/>
              </a:rPr>
              <a:t>หลักการด้านอาชีวอนามัย </a:t>
            </a:r>
            <a:r>
              <a:rPr lang="en-US" sz="5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+mj-cs"/>
              </a:rPr>
              <a:t>= </a:t>
            </a:r>
            <a:r>
              <a:rPr lang="th-TH" sz="5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+mj-cs"/>
              </a:rPr>
              <a:t>แนวทางตามตัวชี้วัดที่ 4.2.1</a:t>
            </a:r>
            <a:endParaRPr lang="th-TH" sz="5000" dirty="0">
              <a:solidFill>
                <a:schemeClr val="bg1"/>
              </a:solidFill>
              <a:cs typeface="+mj-cs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976559"/>
              </p:ext>
            </p:extLst>
          </p:nvPr>
        </p:nvGraphicFramePr>
        <p:xfrm>
          <a:off x="925157" y="1516357"/>
          <a:ext cx="10639313" cy="28041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91075"/>
                <a:gridCol w="91482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anose="020B0604020202020204" pitchFamily="34" charset="-34"/>
                          <a:cs typeface="+mj-cs"/>
                        </a:rPr>
                        <a:t>No.</a:t>
                      </a:r>
                      <a:endParaRPr lang="th-TH" sz="4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owallia New" panose="020B0604020202020204" pitchFamily="34" charset="-34"/>
                        <a:cs typeface="+mj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anose="020B0604020202020204" pitchFamily="34" charset="-34"/>
                          <a:cs typeface="+mj-cs"/>
                        </a:rPr>
                        <a:t>หลักการที่นำมาใช้ดำเนินการ</a:t>
                      </a:r>
                      <a:endParaRPr lang="th-TH" sz="4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owallia New" panose="020B0604020202020204" pitchFamily="34" charset="-34"/>
                        <a:cs typeface="+mj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</a:t>
                      </a:r>
                      <a:endParaRPr lang="th-TH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การสืบค้น (</a:t>
                      </a:r>
                      <a:r>
                        <a:rPr lang="en-US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Identify)</a:t>
                      </a:r>
                      <a:endParaRPr lang="th-TH" sz="40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2</a:t>
                      </a:r>
                      <a:endParaRPr lang="th-TH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การประเมินอันตราย (</a:t>
                      </a:r>
                      <a:r>
                        <a:rPr lang="en-US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Evaluation)</a:t>
                      </a:r>
                      <a:endParaRPr lang="th-TH" sz="40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3</a:t>
                      </a:r>
                      <a:endParaRPr lang="th-TH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การควบคุม (</a:t>
                      </a:r>
                      <a:r>
                        <a:rPr lang="en-US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Control)</a:t>
                      </a:r>
                      <a:endParaRPr lang="th-TH" sz="40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h-TH" b="1" u="sng" dirty="0" smtClean="0">
                <a:solidFill>
                  <a:schemeClr val="bg1">
                    <a:lumMod val="85000"/>
                  </a:schemeClr>
                </a:solidFill>
              </a:rPr>
              <a:t>เป้าหมายตัวชี้วัดที่ 4.2.1</a:t>
            </a:r>
            <a:endParaRPr lang="th-TH" b="1" u="sng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681196"/>
              </p:ext>
            </p:extLst>
          </p:nvPr>
        </p:nvGraphicFramePr>
        <p:xfrm>
          <a:off x="838200" y="1825625"/>
          <a:ext cx="10515600" cy="337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717"/>
                <a:gridCol w="8389883"/>
              </a:tblGrid>
              <a:tr h="4035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+mj-cs"/>
                        </a:rPr>
                        <a:t>NO.</a:t>
                      </a:r>
                      <a:endParaRPr lang="th-TH" b="1" dirty="0" smtClean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chemeClr val="tx1"/>
                          </a:solidFill>
                          <a:cs typeface="+mj-cs"/>
                        </a:rPr>
                        <a:t>เป้าหมายในปีงบประมาณ</a:t>
                      </a:r>
                      <a:r>
                        <a:rPr lang="th-TH" sz="4000" b="1" baseline="0" dirty="0" smtClean="0">
                          <a:solidFill>
                            <a:schemeClr val="tx1"/>
                          </a:solidFill>
                          <a:cs typeface="+mj-cs"/>
                        </a:rPr>
                        <a:t> พ.ศ. 2562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673888">
                <a:tc>
                  <a:txBody>
                    <a:bodyPr/>
                    <a:lstStyle/>
                    <a:p>
                      <a:pPr algn="ctr"/>
                      <a:r>
                        <a:rPr lang="th-TH" sz="32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itchFamily="34" charset="-34"/>
                          <a:cs typeface="Browallia New" pitchFamily="34" charset="-34"/>
                        </a:rPr>
                        <a:t>1</a:t>
                      </a:r>
                    </a:p>
                    <a:p>
                      <a:pPr algn="ctr"/>
                      <a:r>
                        <a:rPr lang="th-TH" sz="32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itchFamily="34" charset="-34"/>
                          <a:cs typeface="Browallia New" pitchFamily="34" charset="-34"/>
                        </a:rPr>
                        <a:t>2</a:t>
                      </a:r>
                    </a:p>
                    <a:p>
                      <a:pPr algn="ctr"/>
                      <a:r>
                        <a:rPr lang="th-TH" sz="32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</a:p>
                    <a:p>
                      <a:pPr algn="ctr"/>
                      <a:r>
                        <a:rPr lang="th-TH" sz="32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</a:p>
                    <a:p>
                      <a:pPr algn="ctr"/>
                      <a:endParaRPr lang="th-TH" sz="3200" b="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>
                          <a:latin typeface="Browallia New" pitchFamily="34" charset="-34"/>
                          <a:cs typeface="Browallia New" pitchFamily="34" charset="-34"/>
                        </a:rPr>
                        <a:t>มีการดำเนินโครงการจัดการความเสี่ยงในการทำงานบรรลุเป้าหมาย</a:t>
                      </a:r>
                    </a:p>
                    <a:p>
                      <a:pPr algn="thaiDist"/>
                      <a:r>
                        <a:rPr lang="th-TH" sz="3200" dirty="0" smtClean="0">
                          <a:latin typeface="Browallia New" pitchFamily="34" charset="-34"/>
                          <a:cs typeface="Browallia New" pitchFamily="34" charset="-34"/>
                        </a:rPr>
                        <a:t>มีการประเมินผลความสำเร็จของการดำเนินโครงการ</a:t>
                      </a:r>
                    </a:p>
                    <a:p>
                      <a:pPr algn="thaiDist"/>
                      <a:r>
                        <a:rPr lang="th-TH" sz="3200" dirty="0" smtClean="0">
                          <a:latin typeface="Browallia New" pitchFamily="34" charset="-34"/>
                          <a:cs typeface="Browallia New" pitchFamily="34" charset="-34"/>
                        </a:rPr>
                        <a:t>มีข้อปฏิบัติการปฏิบัติงานเพื่อความปลอดภัยในการทำงาน</a:t>
                      </a:r>
                    </a:p>
                    <a:p>
                      <a:pPr algn="thaiDist"/>
                      <a:r>
                        <a:rPr lang="th-TH" sz="3200" dirty="0" smtClean="0">
                          <a:latin typeface="Browallia New" pitchFamily="34" charset="-34"/>
                          <a:cs typeface="Browallia New" pitchFamily="34" charset="-34"/>
                        </a:rPr>
                        <a:t>มีการเผยแพร่ความสำเร็จการดำเนินงาน -</a:t>
                      </a:r>
                      <a:r>
                        <a:rPr lang="th-TH" sz="3200" baseline="0" dirty="0" smtClean="0">
                          <a:latin typeface="Browallia New" pitchFamily="34" charset="-34"/>
                          <a:cs typeface="Browallia New" pitchFamily="34" charset="-34"/>
                        </a:rPr>
                        <a:t> เป็นต้นแบบ</a:t>
                      </a:r>
                      <a:endParaRPr lang="th-TH" sz="3200" dirty="0" smtClean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56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622910"/>
              </p:ext>
            </p:extLst>
          </p:nvPr>
        </p:nvGraphicFramePr>
        <p:xfrm>
          <a:off x="925157" y="1516357"/>
          <a:ext cx="10639313" cy="41300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91075"/>
                <a:gridCol w="91482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anose="020B0604020202020204" pitchFamily="34" charset="-34"/>
                          <a:cs typeface="+mj-cs"/>
                        </a:rPr>
                        <a:t>ช่วงเวลา</a:t>
                      </a:r>
                      <a:endParaRPr lang="th-TH" sz="4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owallia New" panose="020B0604020202020204" pitchFamily="34" charset="-34"/>
                        <a:cs typeface="+mj-cs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การดำเนินการในปีงบประมาณ 2562</a:t>
                      </a:r>
                      <a:endParaRPr lang="th-TH" sz="4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owallia New" panose="020B0604020202020204" pitchFamily="34" charset="-34"/>
                        <a:cs typeface="+mj-cs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ต.ค.61</a:t>
                      </a:r>
                      <a:endParaRPr lang="th-TH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500" kern="12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 ทบทวน วิเคราะห์ความเสี่ยง ประเมินอันตรายจากการทำงาน </a:t>
                      </a:r>
                      <a:endParaRPr lang="th-TH" sz="35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ต.ค.-ธ.ค.61</a:t>
                      </a:r>
                      <a:endParaRPr lang="th-TH" sz="32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500" kern="12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 จัดทำโครงการ/กิจกรรมจัดการปัญหาความเสี่ยงในการทำงาน </a:t>
                      </a:r>
                      <a:endParaRPr lang="th-TH" sz="35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มิ.ย.62</a:t>
                      </a:r>
                      <a:endParaRPr lang="th-TH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500" kern="12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 ประเมินผลความสำเร็จของการดำเนินโครงการ/กิจกรรม</a:t>
                      </a:r>
                      <a:endParaRPr lang="th-TH" sz="35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มิ.ย.62</a:t>
                      </a:r>
                      <a:endParaRPr lang="th-TH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500" kern="12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 จัดทำแนวทาง ข้อปฏิบัติ คู่มือ มาตรฐานการปฏิบัติงาน</a:t>
                      </a:r>
                      <a:endParaRPr lang="th-TH" sz="35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ก.ค.62</a:t>
                      </a:r>
                      <a:endParaRPr lang="th-TH" sz="4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500" kern="12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 เผยแพร่ประชาสัมพันธ์ความสำเร็จการดำเนินโครงการ – เป็นต้นแบบ</a:t>
                      </a:r>
                      <a:endParaRPr lang="th-TH" sz="35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กล่องข้อความ 3"/>
          <p:cNvSpPr txBox="1"/>
          <p:nvPr/>
        </p:nvSpPr>
        <p:spPr>
          <a:xfrm>
            <a:off x="925158" y="580920"/>
            <a:ext cx="10639313" cy="86177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5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+mj-cs"/>
              </a:rPr>
              <a:t>ขั้นตอนการดำเนินงานตัวชี้วัดที่ 4.2.1</a:t>
            </a:r>
            <a:endParaRPr lang="th-TH" sz="5000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95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390" y="2443105"/>
            <a:ext cx="9078529" cy="114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5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191</Words>
  <Application>Microsoft Office PowerPoint</Application>
  <PresentationFormat>Custom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ธีมของ Office</vt:lpstr>
      <vt:lpstr>PowerPoint Presentation</vt:lpstr>
      <vt:lpstr>PowerPoint Presentation</vt:lpstr>
      <vt:lpstr>เป้าหมายตัวชี้วัดที่ 4.2.1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BMA_PC6</dc:creator>
  <cp:lastModifiedBy>supattra</cp:lastModifiedBy>
  <cp:revision>36</cp:revision>
  <cp:lastPrinted>2018-07-24T06:11:12Z</cp:lastPrinted>
  <dcterms:created xsi:type="dcterms:W3CDTF">2018-07-23T09:04:20Z</dcterms:created>
  <dcterms:modified xsi:type="dcterms:W3CDTF">2018-08-10T07:09:42Z</dcterms:modified>
</cp:coreProperties>
</file>