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7" r:id="rId3"/>
    <p:sldId id="262" r:id="rId4"/>
    <p:sldId id="272" r:id="rId5"/>
    <p:sldId id="267" r:id="rId6"/>
    <p:sldId id="268" r:id="rId7"/>
    <p:sldId id="269" r:id="rId8"/>
    <p:sldId id="270" r:id="rId9"/>
    <p:sldId id="271" r:id="rId10"/>
    <p:sldId id="264" r:id="rId11"/>
    <p:sldId id="273" r:id="rId12"/>
    <p:sldId id="274" r:id="rId13"/>
    <p:sldId id="257" r:id="rId14"/>
  </p:sldIdLst>
  <p:sldSz cx="12192000" cy="6858000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CC"/>
    <a:srgbClr val="66FFFF"/>
    <a:srgbClr val="00FFFF"/>
    <a:srgbClr val="9999FF"/>
    <a:srgbClr val="9966FF"/>
    <a:srgbClr val="CC00FF"/>
    <a:srgbClr val="9900CC"/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สไตล์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87666-D4D8-4360-B51E-B275A58EB199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AFBB438-7ECA-474F-9C6A-1B00FFF2ADE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h-TH" sz="7000" b="1" dirty="0">
              <a:solidFill>
                <a:schemeClr val="tx1"/>
              </a:solidFill>
            </a:rPr>
            <a:t>1</a:t>
          </a:r>
        </a:p>
      </dgm:t>
    </dgm:pt>
    <dgm:pt modelId="{7198B959-51F3-4CCA-B3F4-9A6B05DA2FBA}" type="parTrans" cxnId="{97D2F4F0-FD82-4E67-B518-CFCD0405CAC7}">
      <dgm:prSet/>
      <dgm:spPr/>
      <dgm:t>
        <a:bodyPr/>
        <a:lstStyle/>
        <a:p>
          <a:endParaRPr lang="th-TH"/>
        </a:p>
      </dgm:t>
    </dgm:pt>
    <dgm:pt modelId="{E50C49C6-6F34-4D0D-ABB3-5A965A04F19F}" type="sibTrans" cxnId="{97D2F4F0-FD82-4E67-B518-CFCD0405CAC7}">
      <dgm:prSet/>
      <dgm:spPr/>
      <dgm:t>
        <a:bodyPr/>
        <a:lstStyle/>
        <a:p>
          <a:endParaRPr lang="th-TH"/>
        </a:p>
      </dgm:t>
    </dgm:pt>
    <dgm:pt modelId="{F53F4839-95E4-4B84-A699-323F21870077}">
      <dgm:prSet phldrT="[Text]" custT="1"/>
      <dgm:spPr/>
      <dgm:t>
        <a:bodyPr/>
        <a:lstStyle/>
        <a:p>
          <a:pPr algn="ctr"/>
          <a:r>
            <a:rPr lang="th-TH" sz="4400" b="1" dirty="0"/>
            <a:t>ชี้บ่งอันตราย</a:t>
          </a:r>
        </a:p>
      </dgm:t>
    </dgm:pt>
    <dgm:pt modelId="{9364408B-486A-4B93-A11D-A8BE858B57C5}" type="parTrans" cxnId="{CE23342D-670B-4F2D-AE68-56E7E5F0C5A7}">
      <dgm:prSet/>
      <dgm:spPr/>
      <dgm:t>
        <a:bodyPr/>
        <a:lstStyle/>
        <a:p>
          <a:endParaRPr lang="th-TH"/>
        </a:p>
      </dgm:t>
    </dgm:pt>
    <dgm:pt modelId="{F51410C5-A944-4599-A4F6-0FD0FC58F9A4}" type="sibTrans" cxnId="{CE23342D-670B-4F2D-AE68-56E7E5F0C5A7}">
      <dgm:prSet/>
      <dgm:spPr/>
      <dgm:t>
        <a:bodyPr/>
        <a:lstStyle/>
        <a:p>
          <a:endParaRPr lang="th-TH"/>
        </a:p>
      </dgm:t>
    </dgm:pt>
    <dgm:pt modelId="{5F430675-0AC1-461F-AA1F-9B0438BEC025}">
      <dgm:prSet phldrT="[Text]" custT="1"/>
      <dgm:spPr>
        <a:solidFill>
          <a:srgbClr val="FF0000"/>
        </a:solidFill>
      </dgm:spPr>
      <dgm:t>
        <a:bodyPr/>
        <a:lstStyle/>
        <a:p>
          <a:r>
            <a:rPr lang="th-TH" sz="7000" b="1" dirty="0">
              <a:solidFill>
                <a:schemeClr val="tx1"/>
              </a:solidFill>
            </a:rPr>
            <a:t>2</a:t>
          </a:r>
        </a:p>
      </dgm:t>
    </dgm:pt>
    <dgm:pt modelId="{D65775AF-3C37-43D8-ADB4-F2E11667B0D2}" type="parTrans" cxnId="{EEE23C46-A409-4E86-9ABB-0E61FCCCF541}">
      <dgm:prSet/>
      <dgm:spPr/>
      <dgm:t>
        <a:bodyPr/>
        <a:lstStyle/>
        <a:p>
          <a:endParaRPr lang="th-TH"/>
        </a:p>
      </dgm:t>
    </dgm:pt>
    <dgm:pt modelId="{FF70FEC8-9E26-4D41-B986-92B5FE8B22C4}" type="sibTrans" cxnId="{EEE23C46-A409-4E86-9ABB-0E61FCCCF541}">
      <dgm:prSet/>
      <dgm:spPr/>
      <dgm:t>
        <a:bodyPr/>
        <a:lstStyle/>
        <a:p>
          <a:endParaRPr lang="th-TH"/>
        </a:p>
      </dgm:t>
    </dgm:pt>
    <dgm:pt modelId="{C692E96A-0C26-43AB-AC66-07BD22AF552E}">
      <dgm:prSet phldrT="[Text]" custT="1"/>
      <dgm:spPr/>
      <dgm:t>
        <a:bodyPr/>
        <a:lstStyle/>
        <a:p>
          <a:pPr algn="ctr"/>
          <a:r>
            <a:rPr lang="th-TH" sz="4400" b="1" dirty="0"/>
            <a:t>ประเมินความเสี่ยง</a:t>
          </a:r>
        </a:p>
      </dgm:t>
    </dgm:pt>
    <dgm:pt modelId="{0C159529-421B-4348-9FC2-FE86F8009672}" type="parTrans" cxnId="{929ADF82-EC31-4CF0-8CB7-0D00F54184CE}">
      <dgm:prSet/>
      <dgm:spPr/>
      <dgm:t>
        <a:bodyPr/>
        <a:lstStyle/>
        <a:p>
          <a:endParaRPr lang="th-TH"/>
        </a:p>
      </dgm:t>
    </dgm:pt>
    <dgm:pt modelId="{04E1BB8E-2FED-4D4D-A4F8-E8F35AF318B7}" type="sibTrans" cxnId="{929ADF82-EC31-4CF0-8CB7-0D00F54184CE}">
      <dgm:prSet/>
      <dgm:spPr/>
      <dgm:t>
        <a:bodyPr/>
        <a:lstStyle/>
        <a:p>
          <a:endParaRPr lang="th-TH"/>
        </a:p>
      </dgm:t>
    </dgm:pt>
    <dgm:pt modelId="{AD6A7B9A-2DA2-4D00-8B0B-8045150BD8A6}">
      <dgm:prSet phldrT="[Text]" custT="1"/>
      <dgm:spPr>
        <a:solidFill>
          <a:srgbClr val="006600"/>
        </a:solidFill>
      </dgm:spPr>
      <dgm:t>
        <a:bodyPr/>
        <a:lstStyle/>
        <a:p>
          <a:r>
            <a:rPr lang="th-TH" sz="7000" b="1" dirty="0"/>
            <a:t>3</a:t>
          </a:r>
        </a:p>
      </dgm:t>
    </dgm:pt>
    <dgm:pt modelId="{276727B1-D4C9-407E-9943-E7C7A2DCB591}" type="parTrans" cxnId="{BFE12B72-5BA6-4EE7-9768-58EBBF0D4E89}">
      <dgm:prSet/>
      <dgm:spPr/>
      <dgm:t>
        <a:bodyPr/>
        <a:lstStyle/>
        <a:p>
          <a:endParaRPr lang="th-TH"/>
        </a:p>
      </dgm:t>
    </dgm:pt>
    <dgm:pt modelId="{A5B43702-C816-4D5A-87C9-771BCC624D91}" type="sibTrans" cxnId="{BFE12B72-5BA6-4EE7-9768-58EBBF0D4E89}">
      <dgm:prSet/>
      <dgm:spPr/>
      <dgm:t>
        <a:bodyPr/>
        <a:lstStyle/>
        <a:p>
          <a:endParaRPr lang="th-TH"/>
        </a:p>
      </dgm:t>
    </dgm:pt>
    <dgm:pt modelId="{43C470CD-58B5-47C0-93D2-70467221832D}">
      <dgm:prSet phldrT="[Text]" custT="1"/>
      <dgm:spPr/>
      <dgm:t>
        <a:bodyPr/>
        <a:lstStyle/>
        <a:p>
          <a:pPr algn="ctr"/>
          <a:r>
            <a:rPr lang="th-TH" sz="4000" b="1" dirty="0">
              <a:effectLst/>
            </a:rPr>
            <a:t>จัดการความเสี่ยง</a:t>
          </a:r>
        </a:p>
      </dgm:t>
    </dgm:pt>
    <dgm:pt modelId="{6A84374E-86B6-48E6-ABF3-EEE5B65A980C}" type="parTrans" cxnId="{CCE02AFD-B17C-49DB-9CDA-9A28664C65AE}">
      <dgm:prSet/>
      <dgm:spPr/>
      <dgm:t>
        <a:bodyPr/>
        <a:lstStyle/>
        <a:p>
          <a:endParaRPr lang="th-TH"/>
        </a:p>
      </dgm:t>
    </dgm:pt>
    <dgm:pt modelId="{3C70CFDC-60BC-4961-9DFC-051CF366EB50}" type="sibTrans" cxnId="{CCE02AFD-B17C-49DB-9CDA-9A28664C65AE}">
      <dgm:prSet/>
      <dgm:spPr/>
      <dgm:t>
        <a:bodyPr/>
        <a:lstStyle/>
        <a:p>
          <a:endParaRPr lang="th-TH"/>
        </a:p>
      </dgm:t>
    </dgm:pt>
    <dgm:pt modelId="{D15263E2-0554-4AB1-82D2-0CBEC2FDEE4B}" type="pres">
      <dgm:prSet presAssocID="{B9687666-D4D8-4360-B51E-B275A58EB199}" presName="Name0" presStyleCnt="0">
        <dgm:presLayoutVars>
          <dgm:dir/>
          <dgm:animLvl val="lvl"/>
          <dgm:resizeHandles val="exact"/>
        </dgm:presLayoutVars>
      </dgm:prSet>
      <dgm:spPr/>
    </dgm:pt>
    <dgm:pt modelId="{CB3757DE-BC4B-451F-AE46-B7A3D2A5F9F5}" type="pres">
      <dgm:prSet presAssocID="{B9687666-D4D8-4360-B51E-B275A58EB199}" presName="tSp" presStyleCnt="0"/>
      <dgm:spPr/>
    </dgm:pt>
    <dgm:pt modelId="{5FC779DA-FD80-49A9-B8A5-A5B464EAFF71}" type="pres">
      <dgm:prSet presAssocID="{B9687666-D4D8-4360-B51E-B275A58EB199}" presName="bSp" presStyleCnt="0"/>
      <dgm:spPr/>
    </dgm:pt>
    <dgm:pt modelId="{DC1C6B4B-DE85-4E79-8F32-FFEA3A862F52}" type="pres">
      <dgm:prSet presAssocID="{B9687666-D4D8-4360-B51E-B275A58EB199}" presName="process" presStyleCnt="0"/>
      <dgm:spPr/>
    </dgm:pt>
    <dgm:pt modelId="{24400E54-75D3-412E-BA73-86A76F3F71C9}" type="pres">
      <dgm:prSet presAssocID="{2AFBB438-7ECA-474F-9C6A-1B00FFF2ADEC}" presName="composite1" presStyleCnt="0"/>
      <dgm:spPr/>
    </dgm:pt>
    <dgm:pt modelId="{00BF4244-7402-48A8-8DF6-280DBF0AEC73}" type="pres">
      <dgm:prSet presAssocID="{2AFBB438-7ECA-474F-9C6A-1B00FFF2ADEC}" presName="dummyNode1" presStyleLbl="node1" presStyleIdx="0" presStyleCnt="3"/>
      <dgm:spPr/>
    </dgm:pt>
    <dgm:pt modelId="{40AE65FE-C67C-4543-AFB7-09DCF1EBE647}" type="pres">
      <dgm:prSet presAssocID="{2AFBB438-7ECA-474F-9C6A-1B00FFF2ADEC}" presName="childNode1" presStyleLbl="bgAcc1" presStyleIdx="0" presStyleCnt="3" custScaleX="141577" custLinFactNeighborX="9687" custLinFactNeighborY="-8271">
        <dgm:presLayoutVars>
          <dgm:bulletEnabled val="1"/>
        </dgm:presLayoutVars>
      </dgm:prSet>
      <dgm:spPr/>
    </dgm:pt>
    <dgm:pt modelId="{18216ADB-0C86-484D-8A45-B83B707BD083}" type="pres">
      <dgm:prSet presAssocID="{2AFBB438-7ECA-474F-9C6A-1B00FFF2ADEC}" presName="childNode1tx" presStyleLbl="bgAcc1" presStyleIdx="0" presStyleCnt="3">
        <dgm:presLayoutVars>
          <dgm:bulletEnabled val="1"/>
        </dgm:presLayoutVars>
      </dgm:prSet>
      <dgm:spPr/>
    </dgm:pt>
    <dgm:pt modelId="{548403E3-6D8F-4828-9997-CD805867ED08}" type="pres">
      <dgm:prSet presAssocID="{2AFBB438-7ECA-474F-9C6A-1B00FFF2ADEC}" presName="parentNode1" presStyleLbl="node1" presStyleIdx="0" presStyleCnt="3" custLinFactNeighborX="-3976" custLinFactNeighborY="-6420">
        <dgm:presLayoutVars>
          <dgm:chMax val="1"/>
          <dgm:bulletEnabled val="1"/>
        </dgm:presLayoutVars>
      </dgm:prSet>
      <dgm:spPr/>
    </dgm:pt>
    <dgm:pt modelId="{690BB031-9582-422E-BC38-138C6FE59EDE}" type="pres">
      <dgm:prSet presAssocID="{2AFBB438-7ECA-474F-9C6A-1B00FFF2ADEC}" presName="connSite1" presStyleCnt="0"/>
      <dgm:spPr/>
    </dgm:pt>
    <dgm:pt modelId="{0EDAEFCB-33E0-4213-BDD0-42F81643A02D}" type="pres">
      <dgm:prSet presAssocID="{E50C49C6-6F34-4D0D-ABB3-5A965A04F19F}" presName="Name9" presStyleLbl="sibTrans2D1" presStyleIdx="0" presStyleCnt="2"/>
      <dgm:spPr/>
    </dgm:pt>
    <dgm:pt modelId="{594C36C4-FF5E-433D-BD9F-599FD6425878}" type="pres">
      <dgm:prSet presAssocID="{5F430675-0AC1-461F-AA1F-9B0438BEC025}" presName="composite2" presStyleCnt="0"/>
      <dgm:spPr/>
    </dgm:pt>
    <dgm:pt modelId="{2CFD5C25-15F0-4219-8D6D-D7785CB99B28}" type="pres">
      <dgm:prSet presAssocID="{5F430675-0AC1-461F-AA1F-9B0438BEC025}" presName="dummyNode2" presStyleLbl="node1" presStyleIdx="0" presStyleCnt="3"/>
      <dgm:spPr/>
    </dgm:pt>
    <dgm:pt modelId="{A9E1C8CD-8B0E-407E-82DB-9AADD8421807}" type="pres">
      <dgm:prSet presAssocID="{5F430675-0AC1-461F-AA1F-9B0438BEC025}" presName="childNode2" presStyleLbl="bgAcc1" presStyleIdx="1" presStyleCnt="3" custScaleX="134487" custLinFactNeighborX="4856" custLinFactNeighborY="-6262">
        <dgm:presLayoutVars>
          <dgm:bulletEnabled val="1"/>
        </dgm:presLayoutVars>
      </dgm:prSet>
      <dgm:spPr/>
    </dgm:pt>
    <dgm:pt modelId="{13931F12-8BE4-42A4-9CD2-D152628BB417}" type="pres">
      <dgm:prSet presAssocID="{5F430675-0AC1-461F-AA1F-9B0438BEC025}" presName="childNode2tx" presStyleLbl="bgAcc1" presStyleIdx="1" presStyleCnt="3">
        <dgm:presLayoutVars>
          <dgm:bulletEnabled val="1"/>
        </dgm:presLayoutVars>
      </dgm:prSet>
      <dgm:spPr/>
    </dgm:pt>
    <dgm:pt modelId="{DA8C24DD-BBF3-4E3D-8432-D05FEABD4945}" type="pres">
      <dgm:prSet presAssocID="{5F430675-0AC1-461F-AA1F-9B0438BEC025}" presName="parentNode2" presStyleLbl="node1" presStyleIdx="1" presStyleCnt="3" custLinFactNeighborX="-9317" custLinFactNeighborY="-28452">
        <dgm:presLayoutVars>
          <dgm:chMax val="0"/>
          <dgm:bulletEnabled val="1"/>
        </dgm:presLayoutVars>
      </dgm:prSet>
      <dgm:spPr/>
    </dgm:pt>
    <dgm:pt modelId="{7BC0FEFC-5E9D-4FB1-9DCA-23464D033E40}" type="pres">
      <dgm:prSet presAssocID="{5F430675-0AC1-461F-AA1F-9B0438BEC025}" presName="connSite2" presStyleCnt="0"/>
      <dgm:spPr/>
    </dgm:pt>
    <dgm:pt modelId="{8B6A9D67-DAC7-4021-9572-D20259D51A28}" type="pres">
      <dgm:prSet presAssocID="{FF70FEC8-9E26-4D41-B986-92B5FE8B22C4}" presName="Name18" presStyleLbl="sibTrans2D1" presStyleIdx="1" presStyleCnt="2"/>
      <dgm:spPr/>
    </dgm:pt>
    <dgm:pt modelId="{6494E869-B9B5-48D7-B2A4-262C45370C8F}" type="pres">
      <dgm:prSet presAssocID="{AD6A7B9A-2DA2-4D00-8B0B-8045150BD8A6}" presName="composite1" presStyleCnt="0"/>
      <dgm:spPr/>
    </dgm:pt>
    <dgm:pt modelId="{E2272432-05A9-4537-AC10-6BA7F2FB74A1}" type="pres">
      <dgm:prSet presAssocID="{AD6A7B9A-2DA2-4D00-8B0B-8045150BD8A6}" presName="dummyNode1" presStyleLbl="node1" presStyleIdx="1" presStyleCnt="3"/>
      <dgm:spPr/>
    </dgm:pt>
    <dgm:pt modelId="{04EFD310-1507-4ECE-BC5C-A8FA5D6B6069}" type="pres">
      <dgm:prSet presAssocID="{AD6A7B9A-2DA2-4D00-8B0B-8045150BD8A6}" presName="childNode1" presStyleLbl="bgAcc1" presStyleIdx="2" presStyleCnt="3" custScaleX="122004" custLinFactNeighborX="7414" custLinFactNeighborY="-1702">
        <dgm:presLayoutVars>
          <dgm:bulletEnabled val="1"/>
        </dgm:presLayoutVars>
      </dgm:prSet>
      <dgm:spPr/>
    </dgm:pt>
    <dgm:pt modelId="{620AC099-EC65-44C5-9A67-EB041DD2C250}" type="pres">
      <dgm:prSet presAssocID="{AD6A7B9A-2DA2-4D00-8B0B-8045150BD8A6}" presName="childNode1tx" presStyleLbl="bgAcc1" presStyleIdx="2" presStyleCnt="3">
        <dgm:presLayoutVars>
          <dgm:bulletEnabled val="1"/>
        </dgm:presLayoutVars>
      </dgm:prSet>
      <dgm:spPr/>
    </dgm:pt>
    <dgm:pt modelId="{6BB49C5F-F7C6-4115-A20B-5A15A24E4C4D}" type="pres">
      <dgm:prSet presAssocID="{AD6A7B9A-2DA2-4D00-8B0B-8045150BD8A6}" presName="parentNode1" presStyleLbl="node1" presStyleIdx="2" presStyleCnt="3" custLinFactNeighborX="-12112" custLinFactNeighborY="4221">
        <dgm:presLayoutVars>
          <dgm:chMax val="1"/>
          <dgm:bulletEnabled val="1"/>
        </dgm:presLayoutVars>
      </dgm:prSet>
      <dgm:spPr/>
    </dgm:pt>
    <dgm:pt modelId="{187E1082-34A2-4D64-8D20-D611CA9F2029}" type="pres">
      <dgm:prSet presAssocID="{AD6A7B9A-2DA2-4D00-8B0B-8045150BD8A6}" presName="connSite1" presStyleCnt="0"/>
      <dgm:spPr/>
    </dgm:pt>
  </dgm:ptLst>
  <dgm:cxnLst>
    <dgm:cxn modelId="{12DC5729-EE22-4105-8FA5-221178332E49}" type="presOf" srcId="{AD6A7B9A-2DA2-4D00-8B0B-8045150BD8A6}" destId="{6BB49C5F-F7C6-4115-A20B-5A15A24E4C4D}" srcOrd="0" destOrd="0" presId="urn:microsoft.com/office/officeart/2005/8/layout/hProcess4"/>
    <dgm:cxn modelId="{CE23342D-670B-4F2D-AE68-56E7E5F0C5A7}" srcId="{2AFBB438-7ECA-474F-9C6A-1B00FFF2ADEC}" destId="{F53F4839-95E4-4B84-A699-323F21870077}" srcOrd="0" destOrd="0" parTransId="{9364408B-486A-4B93-A11D-A8BE858B57C5}" sibTransId="{F51410C5-A944-4599-A4F6-0FD0FC58F9A4}"/>
    <dgm:cxn modelId="{29F3192E-6B2F-478C-9C5B-2621E91AA5B3}" type="presOf" srcId="{43C470CD-58B5-47C0-93D2-70467221832D}" destId="{620AC099-EC65-44C5-9A67-EB041DD2C250}" srcOrd="1" destOrd="0" presId="urn:microsoft.com/office/officeart/2005/8/layout/hProcess4"/>
    <dgm:cxn modelId="{EEE23C46-A409-4E86-9ABB-0E61FCCCF541}" srcId="{B9687666-D4D8-4360-B51E-B275A58EB199}" destId="{5F430675-0AC1-461F-AA1F-9B0438BEC025}" srcOrd="1" destOrd="0" parTransId="{D65775AF-3C37-43D8-ADB4-F2E11667B0D2}" sibTransId="{FF70FEC8-9E26-4D41-B986-92B5FE8B22C4}"/>
    <dgm:cxn modelId="{43B9B86B-6FCC-4A16-9C11-B0E963B1AC69}" type="presOf" srcId="{C692E96A-0C26-43AB-AC66-07BD22AF552E}" destId="{13931F12-8BE4-42A4-9CD2-D152628BB417}" srcOrd="1" destOrd="0" presId="urn:microsoft.com/office/officeart/2005/8/layout/hProcess4"/>
    <dgm:cxn modelId="{427FAD4E-669A-4A81-84F0-E7D1DAE3A0BC}" type="presOf" srcId="{F53F4839-95E4-4B84-A699-323F21870077}" destId="{40AE65FE-C67C-4543-AFB7-09DCF1EBE647}" srcOrd="0" destOrd="0" presId="urn:microsoft.com/office/officeart/2005/8/layout/hProcess4"/>
    <dgm:cxn modelId="{0C355D71-E3A6-4FF5-BD6E-F75948BE5695}" type="presOf" srcId="{5F430675-0AC1-461F-AA1F-9B0438BEC025}" destId="{DA8C24DD-BBF3-4E3D-8432-D05FEABD4945}" srcOrd="0" destOrd="0" presId="urn:microsoft.com/office/officeart/2005/8/layout/hProcess4"/>
    <dgm:cxn modelId="{BFE12B72-5BA6-4EE7-9768-58EBBF0D4E89}" srcId="{B9687666-D4D8-4360-B51E-B275A58EB199}" destId="{AD6A7B9A-2DA2-4D00-8B0B-8045150BD8A6}" srcOrd="2" destOrd="0" parTransId="{276727B1-D4C9-407E-9943-E7C7A2DCB591}" sibTransId="{A5B43702-C816-4D5A-87C9-771BCC624D91}"/>
    <dgm:cxn modelId="{D8D62E55-D66B-470B-9984-A731CCA79FAC}" type="presOf" srcId="{E50C49C6-6F34-4D0D-ABB3-5A965A04F19F}" destId="{0EDAEFCB-33E0-4213-BDD0-42F81643A02D}" srcOrd="0" destOrd="0" presId="urn:microsoft.com/office/officeart/2005/8/layout/hProcess4"/>
    <dgm:cxn modelId="{929ADF82-EC31-4CF0-8CB7-0D00F54184CE}" srcId="{5F430675-0AC1-461F-AA1F-9B0438BEC025}" destId="{C692E96A-0C26-43AB-AC66-07BD22AF552E}" srcOrd="0" destOrd="0" parTransId="{0C159529-421B-4348-9FC2-FE86F8009672}" sibTransId="{04E1BB8E-2FED-4D4D-A4F8-E8F35AF318B7}"/>
    <dgm:cxn modelId="{FB5E6788-D6D5-450D-B4CB-2A04E8B4AC9B}" type="presOf" srcId="{FF70FEC8-9E26-4D41-B986-92B5FE8B22C4}" destId="{8B6A9D67-DAC7-4021-9572-D20259D51A28}" srcOrd="0" destOrd="0" presId="urn:microsoft.com/office/officeart/2005/8/layout/hProcess4"/>
    <dgm:cxn modelId="{7CDB6395-472E-48F7-87C3-6BFD85071D07}" type="presOf" srcId="{F53F4839-95E4-4B84-A699-323F21870077}" destId="{18216ADB-0C86-484D-8A45-B83B707BD083}" srcOrd="1" destOrd="0" presId="urn:microsoft.com/office/officeart/2005/8/layout/hProcess4"/>
    <dgm:cxn modelId="{E00FD89F-1E8D-42E5-8588-EF0321298AD1}" type="presOf" srcId="{2AFBB438-7ECA-474F-9C6A-1B00FFF2ADEC}" destId="{548403E3-6D8F-4828-9997-CD805867ED08}" srcOrd="0" destOrd="0" presId="urn:microsoft.com/office/officeart/2005/8/layout/hProcess4"/>
    <dgm:cxn modelId="{B6F691A7-E7D3-4DA2-9F47-6617DC50BE3B}" type="presOf" srcId="{C692E96A-0C26-43AB-AC66-07BD22AF552E}" destId="{A9E1C8CD-8B0E-407E-82DB-9AADD8421807}" srcOrd="0" destOrd="0" presId="urn:microsoft.com/office/officeart/2005/8/layout/hProcess4"/>
    <dgm:cxn modelId="{93B121CF-F5A3-4937-8B91-9E82F92E6546}" type="presOf" srcId="{43C470CD-58B5-47C0-93D2-70467221832D}" destId="{04EFD310-1507-4ECE-BC5C-A8FA5D6B6069}" srcOrd="0" destOrd="0" presId="urn:microsoft.com/office/officeart/2005/8/layout/hProcess4"/>
    <dgm:cxn modelId="{97D2F4F0-FD82-4E67-B518-CFCD0405CAC7}" srcId="{B9687666-D4D8-4360-B51E-B275A58EB199}" destId="{2AFBB438-7ECA-474F-9C6A-1B00FFF2ADEC}" srcOrd="0" destOrd="0" parTransId="{7198B959-51F3-4CCA-B3F4-9A6B05DA2FBA}" sibTransId="{E50C49C6-6F34-4D0D-ABB3-5A965A04F19F}"/>
    <dgm:cxn modelId="{381EEEF4-709E-4817-816C-3412E3BD4699}" type="presOf" srcId="{B9687666-D4D8-4360-B51E-B275A58EB199}" destId="{D15263E2-0554-4AB1-82D2-0CBEC2FDEE4B}" srcOrd="0" destOrd="0" presId="urn:microsoft.com/office/officeart/2005/8/layout/hProcess4"/>
    <dgm:cxn modelId="{CCE02AFD-B17C-49DB-9CDA-9A28664C65AE}" srcId="{AD6A7B9A-2DA2-4D00-8B0B-8045150BD8A6}" destId="{43C470CD-58B5-47C0-93D2-70467221832D}" srcOrd="0" destOrd="0" parTransId="{6A84374E-86B6-48E6-ABF3-EEE5B65A980C}" sibTransId="{3C70CFDC-60BC-4961-9DFC-051CF366EB50}"/>
    <dgm:cxn modelId="{5CD3EE60-A3A2-4E8A-AA7E-1DC38EAEF319}" type="presParOf" srcId="{D15263E2-0554-4AB1-82D2-0CBEC2FDEE4B}" destId="{CB3757DE-BC4B-451F-AE46-B7A3D2A5F9F5}" srcOrd="0" destOrd="0" presId="urn:microsoft.com/office/officeart/2005/8/layout/hProcess4"/>
    <dgm:cxn modelId="{D583984E-0CB4-4B9C-AEBD-0C79638E3108}" type="presParOf" srcId="{D15263E2-0554-4AB1-82D2-0CBEC2FDEE4B}" destId="{5FC779DA-FD80-49A9-B8A5-A5B464EAFF71}" srcOrd="1" destOrd="0" presId="urn:microsoft.com/office/officeart/2005/8/layout/hProcess4"/>
    <dgm:cxn modelId="{6B09F008-4810-4271-866F-F4DC380B1D3C}" type="presParOf" srcId="{D15263E2-0554-4AB1-82D2-0CBEC2FDEE4B}" destId="{DC1C6B4B-DE85-4E79-8F32-FFEA3A862F52}" srcOrd="2" destOrd="0" presId="urn:microsoft.com/office/officeart/2005/8/layout/hProcess4"/>
    <dgm:cxn modelId="{7BFB3024-B1DA-451C-8C56-3046AE70088D}" type="presParOf" srcId="{DC1C6B4B-DE85-4E79-8F32-FFEA3A862F52}" destId="{24400E54-75D3-412E-BA73-86A76F3F71C9}" srcOrd="0" destOrd="0" presId="urn:microsoft.com/office/officeart/2005/8/layout/hProcess4"/>
    <dgm:cxn modelId="{99F7697E-BC41-4501-BFCC-9F7BC3FABD3C}" type="presParOf" srcId="{24400E54-75D3-412E-BA73-86A76F3F71C9}" destId="{00BF4244-7402-48A8-8DF6-280DBF0AEC73}" srcOrd="0" destOrd="0" presId="urn:microsoft.com/office/officeart/2005/8/layout/hProcess4"/>
    <dgm:cxn modelId="{2CFD14A2-5807-4716-9B8F-62D23F72F29A}" type="presParOf" srcId="{24400E54-75D3-412E-BA73-86A76F3F71C9}" destId="{40AE65FE-C67C-4543-AFB7-09DCF1EBE647}" srcOrd="1" destOrd="0" presId="urn:microsoft.com/office/officeart/2005/8/layout/hProcess4"/>
    <dgm:cxn modelId="{5E35A218-11B1-498E-80F6-3CF5C79E68E7}" type="presParOf" srcId="{24400E54-75D3-412E-BA73-86A76F3F71C9}" destId="{18216ADB-0C86-484D-8A45-B83B707BD083}" srcOrd="2" destOrd="0" presId="urn:microsoft.com/office/officeart/2005/8/layout/hProcess4"/>
    <dgm:cxn modelId="{F32D1998-37CB-4E66-BBF7-AAD7A1D58800}" type="presParOf" srcId="{24400E54-75D3-412E-BA73-86A76F3F71C9}" destId="{548403E3-6D8F-4828-9997-CD805867ED08}" srcOrd="3" destOrd="0" presId="urn:microsoft.com/office/officeart/2005/8/layout/hProcess4"/>
    <dgm:cxn modelId="{915D80E2-E139-4075-A33E-AF8F2989DD85}" type="presParOf" srcId="{24400E54-75D3-412E-BA73-86A76F3F71C9}" destId="{690BB031-9582-422E-BC38-138C6FE59EDE}" srcOrd="4" destOrd="0" presId="urn:microsoft.com/office/officeart/2005/8/layout/hProcess4"/>
    <dgm:cxn modelId="{9FB72585-2806-455B-9288-711F9D5DFC54}" type="presParOf" srcId="{DC1C6B4B-DE85-4E79-8F32-FFEA3A862F52}" destId="{0EDAEFCB-33E0-4213-BDD0-42F81643A02D}" srcOrd="1" destOrd="0" presId="urn:microsoft.com/office/officeart/2005/8/layout/hProcess4"/>
    <dgm:cxn modelId="{D1A12403-1BC4-4B8B-ABA6-04B0DBC86AEE}" type="presParOf" srcId="{DC1C6B4B-DE85-4E79-8F32-FFEA3A862F52}" destId="{594C36C4-FF5E-433D-BD9F-599FD6425878}" srcOrd="2" destOrd="0" presId="urn:microsoft.com/office/officeart/2005/8/layout/hProcess4"/>
    <dgm:cxn modelId="{6535100F-0730-4EFE-BECF-BC96E8ED5826}" type="presParOf" srcId="{594C36C4-FF5E-433D-BD9F-599FD6425878}" destId="{2CFD5C25-15F0-4219-8D6D-D7785CB99B28}" srcOrd="0" destOrd="0" presId="urn:microsoft.com/office/officeart/2005/8/layout/hProcess4"/>
    <dgm:cxn modelId="{8AD5D6E3-AB1E-4558-B5AF-9352FFFBCA6F}" type="presParOf" srcId="{594C36C4-FF5E-433D-BD9F-599FD6425878}" destId="{A9E1C8CD-8B0E-407E-82DB-9AADD8421807}" srcOrd="1" destOrd="0" presId="urn:microsoft.com/office/officeart/2005/8/layout/hProcess4"/>
    <dgm:cxn modelId="{4E6C423D-0579-4A96-9632-4E110E2B56EB}" type="presParOf" srcId="{594C36C4-FF5E-433D-BD9F-599FD6425878}" destId="{13931F12-8BE4-42A4-9CD2-D152628BB417}" srcOrd="2" destOrd="0" presId="urn:microsoft.com/office/officeart/2005/8/layout/hProcess4"/>
    <dgm:cxn modelId="{7D62C028-D5EB-4F26-841B-C997443D265D}" type="presParOf" srcId="{594C36C4-FF5E-433D-BD9F-599FD6425878}" destId="{DA8C24DD-BBF3-4E3D-8432-D05FEABD4945}" srcOrd="3" destOrd="0" presId="urn:microsoft.com/office/officeart/2005/8/layout/hProcess4"/>
    <dgm:cxn modelId="{C1B027ED-B605-47C5-A56E-AEA34733CF94}" type="presParOf" srcId="{594C36C4-FF5E-433D-BD9F-599FD6425878}" destId="{7BC0FEFC-5E9D-4FB1-9DCA-23464D033E40}" srcOrd="4" destOrd="0" presId="urn:microsoft.com/office/officeart/2005/8/layout/hProcess4"/>
    <dgm:cxn modelId="{789EB884-7AB5-4C84-9CD8-BB4EDB56EC34}" type="presParOf" srcId="{DC1C6B4B-DE85-4E79-8F32-FFEA3A862F52}" destId="{8B6A9D67-DAC7-4021-9572-D20259D51A28}" srcOrd="3" destOrd="0" presId="urn:microsoft.com/office/officeart/2005/8/layout/hProcess4"/>
    <dgm:cxn modelId="{774AB94D-962B-4D0F-96F8-24423D7FD74E}" type="presParOf" srcId="{DC1C6B4B-DE85-4E79-8F32-FFEA3A862F52}" destId="{6494E869-B9B5-48D7-B2A4-262C45370C8F}" srcOrd="4" destOrd="0" presId="urn:microsoft.com/office/officeart/2005/8/layout/hProcess4"/>
    <dgm:cxn modelId="{4E566A67-4CBF-49F2-AC30-729C04437A98}" type="presParOf" srcId="{6494E869-B9B5-48D7-B2A4-262C45370C8F}" destId="{E2272432-05A9-4537-AC10-6BA7F2FB74A1}" srcOrd="0" destOrd="0" presId="urn:microsoft.com/office/officeart/2005/8/layout/hProcess4"/>
    <dgm:cxn modelId="{719C4676-481F-4F3A-AE02-21133597209C}" type="presParOf" srcId="{6494E869-B9B5-48D7-B2A4-262C45370C8F}" destId="{04EFD310-1507-4ECE-BC5C-A8FA5D6B6069}" srcOrd="1" destOrd="0" presId="urn:microsoft.com/office/officeart/2005/8/layout/hProcess4"/>
    <dgm:cxn modelId="{F9CC9A92-4024-465B-BD89-D778A5003CA3}" type="presParOf" srcId="{6494E869-B9B5-48D7-B2A4-262C45370C8F}" destId="{620AC099-EC65-44C5-9A67-EB041DD2C250}" srcOrd="2" destOrd="0" presId="urn:microsoft.com/office/officeart/2005/8/layout/hProcess4"/>
    <dgm:cxn modelId="{88FD5E50-01CB-4BC3-A918-CF971F3AA09B}" type="presParOf" srcId="{6494E869-B9B5-48D7-B2A4-262C45370C8F}" destId="{6BB49C5F-F7C6-4115-A20B-5A15A24E4C4D}" srcOrd="3" destOrd="0" presId="urn:microsoft.com/office/officeart/2005/8/layout/hProcess4"/>
    <dgm:cxn modelId="{0DC3DCD8-C1C5-48D6-8660-684D8614825E}" type="presParOf" srcId="{6494E869-B9B5-48D7-B2A4-262C45370C8F}" destId="{187E1082-34A2-4D64-8D20-D611CA9F202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E65FE-C67C-4543-AFB7-09DCF1EBE647}">
      <dsp:nvSpPr>
        <dsp:cNvPr id="0" name=""/>
        <dsp:cNvSpPr/>
      </dsp:nvSpPr>
      <dsp:spPr>
        <a:xfrm>
          <a:off x="399208" y="871614"/>
          <a:ext cx="3418209" cy="1991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400" b="1" kern="1200" dirty="0"/>
            <a:t>ชี้บ่งอันตราย</a:t>
          </a:r>
        </a:p>
      </dsp:txBody>
      <dsp:txXfrm>
        <a:off x="445035" y="917441"/>
        <a:ext cx="3326555" cy="1472986"/>
      </dsp:txXfrm>
    </dsp:sp>
    <dsp:sp modelId="{0EDAEFCB-33E0-4213-BDD0-42F81643A02D}">
      <dsp:nvSpPr>
        <dsp:cNvPr id="0" name=""/>
        <dsp:cNvSpPr/>
      </dsp:nvSpPr>
      <dsp:spPr>
        <a:xfrm>
          <a:off x="1808361" y="522428"/>
          <a:ext cx="3888707" cy="3888707"/>
        </a:xfrm>
        <a:prstGeom prst="leftCircularArrow">
          <a:avLst>
            <a:gd name="adj1" fmla="val 2983"/>
            <a:gd name="adj2" fmla="val 365669"/>
            <a:gd name="adj3" fmla="val 2065191"/>
            <a:gd name="adj4" fmla="val 8948500"/>
            <a:gd name="adj5" fmla="val 34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8403E3-6D8F-4828-9997-CD805867ED08}">
      <dsp:nvSpPr>
        <dsp:cNvPr id="0" name=""/>
        <dsp:cNvSpPr/>
      </dsp:nvSpPr>
      <dsp:spPr>
        <a:xfrm>
          <a:off x="1118440" y="2546169"/>
          <a:ext cx="2146117" cy="85344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88900" rIns="133350" bIns="8890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7000" b="1" kern="1200" dirty="0">
              <a:solidFill>
                <a:schemeClr val="tx1"/>
              </a:solidFill>
            </a:rPr>
            <a:t>1</a:t>
          </a:r>
        </a:p>
      </dsp:txBody>
      <dsp:txXfrm>
        <a:off x="1143436" y="2571165"/>
        <a:ext cx="2096125" cy="803448"/>
      </dsp:txXfrm>
    </dsp:sp>
    <dsp:sp modelId="{A9E1C8CD-8B0E-407E-82DB-9AADD8421807}">
      <dsp:nvSpPr>
        <dsp:cNvPr id="0" name=""/>
        <dsp:cNvSpPr/>
      </dsp:nvSpPr>
      <dsp:spPr>
        <a:xfrm>
          <a:off x="4253232" y="911621"/>
          <a:ext cx="3247029" cy="1991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400" b="1" kern="1200" dirty="0"/>
            <a:t>ประเมินความเสี่ยง</a:t>
          </a:r>
        </a:p>
      </dsp:txBody>
      <dsp:txXfrm>
        <a:off x="4299059" y="1384168"/>
        <a:ext cx="3155375" cy="1472986"/>
      </dsp:txXfrm>
    </dsp:sp>
    <dsp:sp modelId="{8B6A9D67-DAC7-4021-9572-D20259D51A28}">
      <dsp:nvSpPr>
        <dsp:cNvPr id="0" name=""/>
        <dsp:cNvSpPr/>
      </dsp:nvSpPr>
      <dsp:spPr>
        <a:xfrm>
          <a:off x="5521249" y="-635957"/>
          <a:ext cx="4122205" cy="4122205"/>
        </a:xfrm>
        <a:prstGeom prst="circularArrow">
          <a:avLst>
            <a:gd name="adj1" fmla="val 2814"/>
            <a:gd name="adj2" fmla="val 343592"/>
            <a:gd name="adj3" fmla="val 19694419"/>
            <a:gd name="adj4" fmla="val 12789033"/>
            <a:gd name="adj5" fmla="val 32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8C24DD-BBF3-4E3D-8432-D05FEABD4945}">
      <dsp:nvSpPr>
        <dsp:cNvPr id="0" name=""/>
        <dsp:cNvSpPr/>
      </dsp:nvSpPr>
      <dsp:spPr>
        <a:xfrm>
          <a:off x="4888889" y="366779"/>
          <a:ext cx="2146117" cy="85344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88900" rIns="133350" bIns="8890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7000" b="1" kern="1200" dirty="0">
              <a:solidFill>
                <a:schemeClr val="tx1"/>
              </a:solidFill>
            </a:rPr>
            <a:t>2</a:t>
          </a:r>
        </a:p>
      </dsp:txBody>
      <dsp:txXfrm>
        <a:off x="4913885" y="391775"/>
        <a:ext cx="2096125" cy="803448"/>
      </dsp:txXfrm>
    </dsp:sp>
    <dsp:sp modelId="{04EFD310-1507-4ECE-BC5C-A8FA5D6B6069}">
      <dsp:nvSpPr>
        <dsp:cNvPr id="0" name=""/>
        <dsp:cNvSpPr/>
      </dsp:nvSpPr>
      <dsp:spPr>
        <a:xfrm>
          <a:off x="8103434" y="1002427"/>
          <a:ext cx="2945642" cy="1991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>
              <a:effectLst/>
            </a:rPr>
            <a:t>จัดการความเสี่ยง</a:t>
          </a:r>
        </a:p>
      </dsp:txBody>
      <dsp:txXfrm>
        <a:off x="8149261" y="1048254"/>
        <a:ext cx="2853988" cy="1472986"/>
      </dsp:txXfrm>
    </dsp:sp>
    <dsp:sp modelId="{6BB49C5F-F7C6-4115-A20B-5A15A24E4C4D}">
      <dsp:nvSpPr>
        <dsp:cNvPr id="0" name=""/>
        <dsp:cNvSpPr/>
      </dsp:nvSpPr>
      <dsp:spPr>
        <a:xfrm>
          <a:off x="8477695" y="2636983"/>
          <a:ext cx="2146117" cy="853440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88900" rIns="133350" bIns="88900" numCol="1" spcCol="1270" anchor="ctr" anchorCtr="0">
          <a:noAutofit/>
        </a:bodyPr>
        <a:lstStyle/>
        <a:p>
          <a:pPr marL="0" lvl="0" indent="0" algn="ctr" defTabSz="3111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7000" b="1" kern="1200" dirty="0"/>
            <a:t>3</a:t>
          </a:r>
        </a:p>
      </dsp:txBody>
      <dsp:txXfrm>
        <a:off x="8502691" y="2661979"/>
        <a:ext cx="2096125" cy="803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BAF5A27-0CBD-4432-B8A0-D115D668818D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B4288CE-7837-46EB-B974-2170210192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6EFE-1171-4184-996C-92AE66C7ED22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B76D-4D41-4743-8533-9E569BE8BD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808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4F99E-7699-4532-9FFA-F400226C63EE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86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99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33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224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3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84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215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376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71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23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191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38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ACDC-AF94-4547-9F3E-12A40264BD18}" type="datetimeFigureOut">
              <a:rPr lang="th-TH" smtClean="0"/>
              <a:t>26/08/62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77AE-8052-4452-81AE-03C51F27A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7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sp>
        <p:nvSpPr>
          <p:cNvPr id="4" name="กล่องข้อความ 3"/>
          <p:cNvSpPr txBox="1"/>
          <p:nvPr/>
        </p:nvSpPr>
        <p:spPr>
          <a:xfrm>
            <a:off x="989709" y="398033"/>
            <a:ext cx="4873215" cy="10926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 4.2  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004565" y="398033"/>
            <a:ext cx="4860665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ปีงบประมาณ 2563  </a:t>
            </a: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6004565" y="430307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6004565" y="1425623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113" y="1706891"/>
            <a:ext cx="6917635" cy="4902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157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989709" y="398033"/>
            <a:ext cx="4873215" cy="10926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เกณฑ์ประเมิน  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004565" y="398033"/>
            <a:ext cx="4860665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ปีงบประมาณ 2563  </a:t>
            </a: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6004565" y="430307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6004565" y="1425623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9" y="1630017"/>
            <a:ext cx="9875521" cy="50490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กล่องข้อความ 7"/>
          <p:cNvSpPr txBox="1"/>
          <p:nvPr/>
        </p:nvSpPr>
        <p:spPr>
          <a:xfrm>
            <a:off x="989709" y="1908313"/>
            <a:ext cx="38208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-ถูกต้อง</a:t>
            </a:r>
          </a:p>
          <a:p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-ครบถ้วน</a:t>
            </a:r>
          </a:p>
          <a:p>
            <a:r>
              <a:rPr lang="th-TH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-ตรงเวลา</a:t>
            </a:r>
          </a:p>
          <a:p>
            <a:r>
              <a:rPr lang="th-TH" sz="45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....ได้คะแนนเต็ม....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8697337" y="3425685"/>
            <a:ext cx="216789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-ไม่ถูกต้อง</a:t>
            </a:r>
          </a:p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-ไม่ครบถ้วน</a:t>
            </a:r>
          </a:p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-เกินเวลา</a:t>
            </a:r>
          </a:p>
          <a:p>
            <a:pPr algn="r"/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/>
            <a:r>
              <a:rPr lang="th-TH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*แก้ไขได้ 1 ครั้ง</a:t>
            </a: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7159">
            <a:off x="9902266" y="5562242"/>
            <a:ext cx="2332408" cy="62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8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7565" r="667" b="321"/>
          <a:stretch/>
        </p:blipFill>
        <p:spPr>
          <a:xfrm>
            <a:off x="1402773" y="2409336"/>
            <a:ext cx="9388348" cy="4366932"/>
          </a:xfrm>
          <a:prstGeom prst="rect">
            <a:avLst/>
          </a:prstGeom>
        </p:spPr>
      </p:pic>
      <p:sp>
        <p:nvSpPr>
          <p:cNvPr id="8" name="กล่องข้อความ 7"/>
          <p:cNvSpPr txBox="1"/>
          <p:nvPr/>
        </p:nvSpPr>
        <p:spPr>
          <a:xfrm>
            <a:off x="1589807" y="41563"/>
            <a:ext cx="10550238" cy="1107996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th-TH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เกณฑ์การประเมิน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51954" y="41563"/>
            <a:ext cx="1466708" cy="1107996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th-T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7" y="31173"/>
            <a:ext cx="1097086" cy="10970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862" y="5974769"/>
            <a:ext cx="1138138" cy="6650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66761" y="6541803"/>
            <a:ext cx="973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OCC BMA</a:t>
            </a:r>
            <a:endParaRPr lang="th-TH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49413" y="2038126"/>
            <a:ext cx="1669349" cy="369332"/>
          </a:xfrm>
          <a:prstGeom prst="rect">
            <a:avLst/>
          </a:prstGeom>
          <a:solidFill>
            <a:srgbClr val="66FFCC"/>
          </a:solidFill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BrowalliaUPC" pitchFamily="34" charset="-34"/>
                <a:cs typeface="BrowalliaUPC" pitchFamily="34" charset="-34"/>
              </a:rPr>
              <a:t>ส่งโครงการฯ</a:t>
            </a:r>
            <a:r>
              <a:rPr lang="en-US" sz="1800" b="1" dirty="0">
                <a:latin typeface="BrowalliaUPC" pitchFamily="34" charset="-34"/>
                <a:cs typeface="BrowalliaUPC" pitchFamily="34" charset="-34"/>
              </a:rPr>
              <a:t>: </a:t>
            </a:r>
            <a:r>
              <a:rPr lang="th-TH" sz="1800" b="1" dirty="0">
                <a:latin typeface="BrowalliaUPC" pitchFamily="34" charset="-34"/>
                <a:cs typeface="BrowalliaUPC" pitchFamily="34" charset="-34"/>
              </a:rPr>
              <a:t>ธ</a:t>
            </a:r>
            <a:r>
              <a:rPr lang="en-US" sz="1800" b="1" dirty="0"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sz="1800" b="1" dirty="0">
                <a:latin typeface="BrowalliaUPC" pitchFamily="34" charset="-34"/>
                <a:cs typeface="BrowalliaUPC" pitchFamily="34" charset="-34"/>
              </a:rPr>
              <a:t>ค</a:t>
            </a:r>
            <a:r>
              <a:rPr lang="en-US" sz="1800" b="1" dirty="0">
                <a:latin typeface="BrowalliaUPC" pitchFamily="34" charset="-34"/>
                <a:cs typeface="BrowalliaUPC" pitchFamily="34" charset="-34"/>
              </a:rPr>
              <a:t>.62</a:t>
            </a:r>
            <a:endParaRPr lang="th-TH" sz="1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9413" y="1299537"/>
            <a:ext cx="4041708" cy="67710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th-TH" sz="1900" b="1" dirty="0">
                <a:latin typeface="BrowalliaUPC" pitchFamily="34" charset="-34"/>
                <a:cs typeface="BrowalliaUPC" pitchFamily="34" charset="-34"/>
              </a:rPr>
              <a:t>ส่งผลการนำข้อปฏิบัติ/มาตรฐานกลางฯไปใช้งาน </a:t>
            </a:r>
            <a:r>
              <a:rPr lang="en-US" sz="1900" b="1" dirty="0">
                <a:latin typeface="BrowalliaUPC" pitchFamily="34" charset="-34"/>
                <a:cs typeface="BrowalliaUPC" pitchFamily="34" charset="-34"/>
              </a:rPr>
              <a:t>: </a:t>
            </a:r>
            <a:endParaRPr lang="th-TH" sz="1900" b="1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1900" b="1" dirty="0">
                <a:latin typeface="BrowalliaUPC" pitchFamily="34" charset="-34"/>
                <a:cs typeface="BrowalliaUPC" pitchFamily="34" charset="-34"/>
              </a:rPr>
              <a:t>ครั้งที่ 1 ธ</a:t>
            </a:r>
            <a:r>
              <a:rPr lang="en-US" sz="1900" b="1" dirty="0"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sz="1900" b="1" dirty="0">
                <a:latin typeface="BrowalliaUPC" pitchFamily="34" charset="-34"/>
                <a:cs typeface="BrowalliaUPC" pitchFamily="34" charset="-34"/>
              </a:rPr>
              <a:t>ค</a:t>
            </a:r>
            <a:r>
              <a:rPr lang="en-US" sz="1900" b="1" dirty="0">
                <a:latin typeface="BrowalliaUPC" pitchFamily="34" charset="-34"/>
                <a:cs typeface="BrowalliaUPC" pitchFamily="34" charset="-34"/>
              </a:rPr>
              <a:t>.62, </a:t>
            </a:r>
            <a:r>
              <a:rPr lang="th-TH" sz="1900" b="1" dirty="0">
                <a:latin typeface="BrowalliaUPC" pitchFamily="34" charset="-34"/>
                <a:cs typeface="BrowalliaUPC" pitchFamily="34" charset="-34"/>
              </a:rPr>
              <a:t>ครั้งที่ 2 เม.ย.63 , ครั้งที่ 3 17 ส.ค.62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600" y="2029962"/>
            <a:ext cx="2286521" cy="40011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BrowalliaUPC" pitchFamily="34" charset="-34"/>
                <a:cs typeface="BrowalliaUPC" pitchFamily="34" charset="-34"/>
              </a:rPr>
              <a:t>ส่งผลทั้งหมด </a:t>
            </a:r>
            <a:r>
              <a:rPr lang="en-US" sz="2000" b="1" dirty="0">
                <a:latin typeface="BrowalliaUPC" pitchFamily="34" charset="-34"/>
                <a:cs typeface="BrowalliaUPC" pitchFamily="34" charset="-34"/>
              </a:rPr>
              <a:t>: </a:t>
            </a:r>
            <a:r>
              <a:rPr lang="th-TH" sz="2000" b="1" dirty="0">
                <a:latin typeface="BrowalliaUPC" pitchFamily="34" charset="-34"/>
                <a:cs typeface="BrowalliaUPC" pitchFamily="34" charset="-34"/>
              </a:rPr>
              <a:t>17 ส</a:t>
            </a:r>
            <a:r>
              <a:rPr lang="en-US" sz="2000" b="1" dirty="0"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sz="2000" b="1" dirty="0">
                <a:latin typeface="BrowalliaUPC" pitchFamily="34" charset="-34"/>
                <a:cs typeface="BrowalliaUPC" pitchFamily="34" charset="-34"/>
              </a:rPr>
              <a:t>ค</a:t>
            </a:r>
            <a:r>
              <a:rPr lang="en-US" sz="2000" b="1" dirty="0">
                <a:latin typeface="BrowalliaUPC" pitchFamily="34" charset="-34"/>
                <a:cs typeface="BrowalliaUPC" pitchFamily="34" charset="-34"/>
              </a:rPr>
              <a:t>.63</a:t>
            </a:r>
            <a:endParaRPr lang="th-TH" sz="2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39107" y="3140577"/>
            <a:ext cx="203131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BrowalliaUPC" pitchFamily="34" charset="-34"/>
                <a:cs typeface="BrowalliaUPC" pitchFamily="34" charset="-34"/>
              </a:rPr>
              <a:t>หัก 0.2 คะแนนต่อวัน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04600" y="4392748"/>
            <a:ext cx="216894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BrowalliaUPC" pitchFamily="34" charset="-34"/>
                <a:cs typeface="BrowalliaUPC" pitchFamily="34" charset="-34"/>
              </a:rPr>
              <a:t>หัก 0.2 คะแนนต่อวัน</a:t>
            </a:r>
          </a:p>
        </p:txBody>
      </p:sp>
    </p:spTree>
    <p:extLst>
      <p:ext uri="{BB962C8B-B14F-4D97-AF65-F5344CB8AC3E}">
        <p14:creationId xmlns:p14="http://schemas.microsoft.com/office/powerpoint/2010/main" val="144534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54" y="6057900"/>
            <a:ext cx="12140046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8921" y="-10757"/>
            <a:ext cx="1224568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829" y="415636"/>
            <a:ext cx="1671643" cy="9767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06" y="192126"/>
            <a:ext cx="1118321" cy="1118321"/>
          </a:xfrm>
          <a:prstGeom prst="rect">
            <a:avLst/>
          </a:prstGeom>
        </p:spPr>
      </p:pic>
      <p:sp>
        <p:nvSpPr>
          <p:cNvPr id="10" name="Rectangle 4"/>
          <p:cNvSpPr/>
          <p:nvPr/>
        </p:nvSpPr>
        <p:spPr>
          <a:xfrm>
            <a:off x="774552" y="1615891"/>
            <a:ext cx="10596282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e</a:t>
            </a:r>
            <a:r>
              <a:rPr lang="en-US" sz="8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-mail </a:t>
            </a:r>
            <a:r>
              <a:rPr lang="en-US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:</a:t>
            </a:r>
            <a:r>
              <a:rPr lang="en-US" sz="8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 </a:t>
            </a:r>
            <a:r>
              <a:rPr lang="en-US" sz="7200" cap="none" spc="50" dirty="0">
                <a:ln w="11430"/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occ.bkk@gmail.com</a:t>
            </a:r>
          </a:p>
          <a:p>
            <a:r>
              <a:rPr lang="th-TH" sz="7200" spc="50" dirty="0">
                <a:ln w="11430"/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โทรสาร 02 002 8446</a:t>
            </a:r>
          </a:p>
          <a:p>
            <a:r>
              <a:rPr lang="th-TH" sz="7200" cap="none" spc="50" dirty="0">
                <a:ln w="11430"/>
                <a:latin typeface="Bahnschrift SemiBold SemiConden" panose="020B0502040204020203" pitchFamily="34" charset="0"/>
                <a:cs typeface="Browallia New" panose="020B0604020202020204" pitchFamily="34" charset="-34"/>
              </a:rPr>
              <a:t>โทร. 02 354 4230</a:t>
            </a:r>
            <a:endParaRPr lang="en-US" sz="7200" b="1" u="sng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hnschrift SemiBold SemiConden" panose="020B0502040204020203" pitchFamily="34" charset="0"/>
              <a:cs typeface="Browallia New" panose="020B0604020202020204" pitchFamily="34" charset="-34"/>
            </a:endParaRPr>
          </a:p>
          <a:p>
            <a:endParaRPr lang="en-US" sz="3600" b="1" u="sng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hnschrift SemiBold SemiConden" panose="020B0502040204020203" pitchFamily="34" charset="0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3052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5" y="1329069"/>
            <a:ext cx="10845210" cy="5422605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362" y="4527358"/>
            <a:ext cx="2341047" cy="233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37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บันได 3 ขั้น</a:t>
            </a:r>
          </a:p>
          <a:p>
            <a:pPr algn="ct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ด้านอาชีวอนามัยและความปลอดภัยในการทำงาน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96062910"/>
              </p:ext>
            </p:extLst>
          </p:nvPr>
        </p:nvGraphicFramePr>
        <p:xfrm>
          <a:off x="571462" y="2357430"/>
          <a:ext cx="110490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F49A-17A1-43DC-976D-AD17C354D4E0}" type="slidenum">
              <a:rPr lang="th-TH" sz="2800" smtClean="0"/>
              <a:pPr/>
              <a:t>2</a:t>
            </a:fld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8386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989709" y="398033"/>
            <a:ext cx="4873215" cy="10926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004565" y="398033"/>
            <a:ext cx="4860665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ปีงบประมาณ 2563  </a:t>
            </a: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6004565" y="430307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6004565" y="1425623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กล่องข้อความ 1"/>
          <p:cNvSpPr txBox="1"/>
          <p:nvPr/>
        </p:nvSpPr>
        <p:spPr>
          <a:xfrm>
            <a:off x="3015905" y="2105247"/>
            <a:ext cx="78493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1.ต่อยอดพัฒนางานเดิม</a:t>
            </a:r>
          </a:p>
          <a:p>
            <a:r>
              <a:rPr lang="th-TH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2.นำข้อปฏิบัติ/มาตรฐานกลาง นำไปใช้งาน3.จัดการความเสี่ยงงานเสี่ยงสูง (งานใหม่)</a:t>
            </a: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30" y="2248300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8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989709" y="398033"/>
            <a:ext cx="4873215" cy="10926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ขั้นตอน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004565" y="398033"/>
            <a:ext cx="4860665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65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ปีงบประมาณ 2563  </a:t>
            </a: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6004565" y="430307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6004565" y="1425623"/>
            <a:ext cx="486066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07" y="1907227"/>
            <a:ext cx="8211234" cy="4639347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57" y="2822713"/>
            <a:ext cx="1747433" cy="140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251922"/>
            <a:ext cx="7148004" cy="5606078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664518" y="567128"/>
            <a:ext cx="9126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1.ทบทวน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ประเมิน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คัดเลือกงาน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444487" y="2478157"/>
            <a:ext cx="4492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คัดเลือกงานเดิม 1 งาน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จัดการงานใหม่ 2 งาน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นำมาตรฐานกลางไปใช้ ,ส่งผลให้</a:t>
            </a:r>
            <a:r>
              <a:rPr lang="th-TH" sz="4000" dirty="0" err="1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สนอ</a:t>
            </a:r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.(ครั้งที่ 1 </a:t>
            </a:r>
            <a:r>
              <a:rPr lang="en-US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ธ.ค.62)</a:t>
            </a:r>
          </a:p>
        </p:txBody>
      </p:sp>
      <p:sp>
        <p:nvSpPr>
          <p:cNvPr id="9" name="วงรี 8"/>
          <p:cNvSpPr/>
          <p:nvPr/>
        </p:nvSpPr>
        <p:spPr>
          <a:xfrm>
            <a:off x="1128343" y="2637183"/>
            <a:ext cx="329395" cy="31235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1128342" y="3219389"/>
            <a:ext cx="329395" cy="31235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1121715" y="3878496"/>
            <a:ext cx="329395" cy="31235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64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251922"/>
            <a:ext cx="7148004" cy="5606078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664518" y="567128"/>
            <a:ext cx="902843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2.จัดทำโครงการ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ดำเนินตามแผน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44487" y="247815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ส่งโครงการให้</a:t>
            </a:r>
            <a:r>
              <a:rPr lang="th-TH" sz="4000" dirty="0" err="1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สนอ</a:t>
            </a:r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(ธ.ค.62)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ส่งผลใช้งานมาตรฐานกลาง (ครั้งที่2 </a:t>
            </a:r>
            <a:r>
              <a:rPr lang="en-US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เม.ย.63)</a:t>
            </a:r>
          </a:p>
        </p:txBody>
      </p:sp>
      <p:sp>
        <p:nvSpPr>
          <p:cNvPr id="7" name="วงรี 6"/>
          <p:cNvSpPr/>
          <p:nvPr/>
        </p:nvSpPr>
        <p:spPr>
          <a:xfrm>
            <a:off x="1128343" y="2637183"/>
            <a:ext cx="329395" cy="312350"/>
          </a:xfrm>
          <a:prstGeom prst="ellipse">
            <a:avLst/>
          </a:prstGeom>
          <a:solidFill>
            <a:srgbClr val="99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1128342" y="3219389"/>
            <a:ext cx="329395" cy="312350"/>
          </a:xfrm>
          <a:prstGeom prst="ellipse">
            <a:avLst/>
          </a:prstGeom>
          <a:solidFill>
            <a:srgbClr val="99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765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251922"/>
            <a:ext cx="7148004" cy="5606078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664518" y="567128"/>
            <a:ext cx="57086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3.ประเมินความสำเร็จ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9198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251922"/>
            <a:ext cx="7148004" cy="5606078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664518" y="567128"/>
            <a:ext cx="71465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4.จัดทำ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นำข้อปฏิบัติไปใช้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44487" y="247815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ได้ 2 ข้อปฏิบัติ 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นำไปใช้งาน ,รายงานผลภายใน 17 ส.ค.63</a:t>
            </a:r>
          </a:p>
        </p:txBody>
      </p:sp>
      <p:sp>
        <p:nvSpPr>
          <p:cNvPr id="7" name="วงรี 6"/>
          <p:cNvSpPr/>
          <p:nvPr/>
        </p:nvSpPr>
        <p:spPr>
          <a:xfrm>
            <a:off x="1128343" y="2637183"/>
            <a:ext cx="329395" cy="3123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1128342" y="3219389"/>
            <a:ext cx="329395" cy="3123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960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391" y="5911703"/>
            <a:ext cx="1501484" cy="8512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251922"/>
            <a:ext cx="7148004" cy="5606078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664518" y="567128"/>
            <a:ext cx="102819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5.เผยแพร่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สรุป 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+</a:t>
            </a:r>
            <a:r>
              <a:rPr lang="th-TH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ส่งผลการดำเนินงาน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44486" y="2478157"/>
            <a:ext cx="418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เผยแพร่ เป็นต้นแบบ 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รายงานผลหัวหน้าหน่วยงาน</a:t>
            </a:r>
          </a:p>
          <a:p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ส่งผลให้</a:t>
            </a:r>
            <a:r>
              <a:rPr lang="th-TH" sz="4000" dirty="0" err="1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สนอ</a:t>
            </a:r>
            <a:r>
              <a:rPr lang="th-TH" sz="400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.(17ส.ค.63)</a:t>
            </a:r>
          </a:p>
        </p:txBody>
      </p:sp>
      <p:sp>
        <p:nvSpPr>
          <p:cNvPr id="7" name="วงรี 6"/>
          <p:cNvSpPr/>
          <p:nvPr/>
        </p:nvSpPr>
        <p:spPr>
          <a:xfrm>
            <a:off x="1128343" y="2637183"/>
            <a:ext cx="329395" cy="312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1128342" y="3219389"/>
            <a:ext cx="329395" cy="312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/>
        </p:nvSpPr>
        <p:spPr>
          <a:xfrm>
            <a:off x="1115091" y="3857608"/>
            <a:ext cx="329395" cy="3123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59625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282</Words>
  <Application>Microsoft Office PowerPoint</Application>
  <PresentationFormat>แบบจอกว้าง</PresentationFormat>
  <Paragraphs>55</Paragraphs>
  <Slides>13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1" baseType="lpstr">
      <vt:lpstr>Arial</vt:lpstr>
      <vt:lpstr>Bahnschrift SemiBold SemiConden</vt:lpstr>
      <vt:lpstr>Browallia New</vt:lpstr>
      <vt:lpstr>BrowalliaUPC</vt:lpstr>
      <vt:lpstr>Calibri</vt:lpstr>
      <vt:lpstr>Calibri Light</vt:lpstr>
      <vt:lpstr>IrisUPC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BMA_PC4</dc:creator>
  <cp:lastModifiedBy>Veriton X</cp:lastModifiedBy>
  <cp:revision>54</cp:revision>
  <cp:lastPrinted>2019-08-07T07:44:32Z</cp:lastPrinted>
  <dcterms:created xsi:type="dcterms:W3CDTF">2019-08-07T04:06:21Z</dcterms:created>
  <dcterms:modified xsi:type="dcterms:W3CDTF">2019-08-26T07:28:27Z</dcterms:modified>
</cp:coreProperties>
</file>