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4"/>
  </p:notesMasterIdLst>
  <p:handoutMasterIdLst>
    <p:handoutMasterId r:id="rId15"/>
  </p:handoutMasterIdLst>
  <p:sldIdLst>
    <p:sldId id="273" r:id="rId2"/>
    <p:sldId id="284" r:id="rId3"/>
    <p:sldId id="274" r:id="rId4"/>
    <p:sldId id="278" r:id="rId5"/>
    <p:sldId id="268" r:id="rId6"/>
    <p:sldId id="271" r:id="rId7"/>
    <p:sldId id="276" r:id="rId8"/>
    <p:sldId id="275" r:id="rId9"/>
    <p:sldId id="267" r:id="rId10"/>
    <p:sldId id="277" r:id="rId11"/>
    <p:sldId id="283" r:id="rId12"/>
    <p:sldId id="266" r:id="rId13"/>
  </p:sldIdLst>
  <p:sldSz cx="9144000" cy="6858000" type="screen4x3"/>
  <p:notesSz cx="68072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46B6C-3AD4-4630-9FFE-569B38C230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CF6CB1-EA8B-492B-97AE-BA4FF8DF1B6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th-TH" dirty="0">
              <a:solidFill>
                <a:schemeClr val="tx1"/>
              </a:solidFill>
            </a:rPr>
            <a:t>.แผนปฏิบัติราชการ กทม.ปี  </a:t>
          </a:r>
          <a:r>
            <a:rPr lang="en-US" dirty="0">
              <a:solidFill>
                <a:schemeClr val="tx1"/>
              </a:solidFill>
            </a:rPr>
            <a:t>2563</a:t>
          </a:r>
        </a:p>
      </dgm:t>
    </dgm:pt>
    <dgm:pt modelId="{E8397AB9-DB19-47F3-B71E-8F61F20C5B42}" type="parTrans" cxnId="{022F8CF6-E973-4B58-B911-A5F2F9FB28B4}">
      <dgm:prSet/>
      <dgm:spPr/>
      <dgm:t>
        <a:bodyPr/>
        <a:lstStyle/>
        <a:p>
          <a:endParaRPr lang="en-US"/>
        </a:p>
      </dgm:t>
    </dgm:pt>
    <dgm:pt modelId="{896E63BA-1858-4ABE-9ED4-BD8005A310EF}" type="sibTrans" cxnId="{022F8CF6-E973-4B58-B911-A5F2F9FB28B4}">
      <dgm:prSet/>
      <dgm:spPr/>
      <dgm:t>
        <a:bodyPr/>
        <a:lstStyle/>
        <a:p>
          <a:endParaRPr lang="en-US"/>
        </a:p>
      </dgm:t>
    </dgm:pt>
    <dgm:pt modelId="{8A4C1475-A99C-463A-8969-BAAFEFDA714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</a:t>
          </a:r>
          <a:r>
            <a:rPr lang="th-TH" dirty="0">
              <a:solidFill>
                <a:schemeClr val="tx1"/>
              </a:solidFill>
            </a:rPr>
            <a:t>. ภารกิจหลัก           ของหน่วยงาน</a:t>
          </a:r>
          <a:endParaRPr lang="en-US" dirty="0">
            <a:solidFill>
              <a:schemeClr val="tx1"/>
            </a:solidFill>
          </a:endParaRPr>
        </a:p>
      </dgm:t>
    </dgm:pt>
    <dgm:pt modelId="{C796FA38-7E5F-4A01-AE57-C3232D75C4F7}" type="parTrans" cxnId="{727ECBBB-485D-4383-A646-FE93F5A0568B}">
      <dgm:prSet/>
      <dgm:spPr/>
      <dgm:t>
        <a:bodyPr/>
        <a:lstStyle/>
        <a:p>
          <a:endParaRPr lang="en-US"/>
        </a:p>
      </dgm:t>
    </dgm:pt>
    <dgm:pt modelId="{F03C99EC-6978-446E-8318-E9A27DCF6661}" type="sibTrans" cxnId="{727ECBBB-485D-4383-A646-FE93F5A0568B}">
      <dgm:prSet/>
      <dgm:spPr/>
      <dgm:t>
        <a:bodyPr/>
        <a:lstStyle/>
        <a:p>
          <a:endParaRPr lang="en-US"/>
        </a:p>
      </dgm:t>
    </dgm:pt>
    <dgm:pt modelId="{E5C84582-BF52-44E2-9183-8D9B40633B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</a:t>
          </a:r>
          <a:r>
            <a:rPr lang="th-TH" dirty="0">
              <a:solidFill>
                <a:schemeClr val="tx1"/>
              </a:solidFill>
            </a:rPr>
            <a:t>. นโยบายผู้บริหาร ภารกิจ</a:t>
          </a:r>
          <a:r>
            <a:rPr lang="th-TH">
              <a:solidFill>
                <a:schemeClr val="tx1"/>
              </a:solidFill>
            </a:rPr>
            <a:t>เชิงพื้นที่        ภารกิจ</a:t>
          </a:r>
          <a:r>
            <a:rPr lang="th-TH" dirty="0">
              <a:solidFill>
                <a:schemeClr val="tx1"/>
              </a:solidFill>
            </a:rPr>
            <a:t>เฉพาะ</a:t>
          </a:r>
          <a:endParaRPr lang="en-US" dirty="0">
            <a:solidFill>
              <a:schemeClr val="tx1"/>
            </a:solidFill>
          </a:endParaRPr>
        </a:p>
      </dgm:t>
    </dgm:pt>
    <dgm:pt modelId="{69DA9ACB-40A1-4E3E-84C5-EEDD4ECCEED4}" type="parTrans" cxnId="{F87DD33E-DBD0-420F-981D-47C52A26DF9A}">
      <dgm:prSet/>
      <dgm:spPr/>
      <dgm:t>
        <a:bodyPr/>
        <a:lstStyle/>
        <a:p>
          <a:endParaRPr lang="en-US"/>
        </a:p>
      </dgm:t>
    </dgm:pt>
    <dgm:pt modelId="{A868EE07-D591-4F17-8E01-1578A070A006}" type="sibTrans" cxnId="{F87DD33E-DBD0-420F-981D-47C52A26DF9A}">
      <dgm:prSet/>
      <dgm:spPr/>
      <dgm:t>
        <a:bodyPr/>
        <a:lstStyle/>
        <a:p>
          <a:endParaRPr lang="en-US"/>
        </a:p>
      </dgm:t>
    </dgm:pt>
    <dgm:pt modelId="{D6B94139-475D-4202-8DCD-181DA9E19D5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</a:t>
          </a:r>
          <a:r>
            <a:rPr lang="th-TH" dirty="0">
              <a:solidFill>
                <a:schemeClr val="tx1"/>
              </a:solidFill>
            </a:rPr>
            <a:t>.การขับเคลื่อน          การพัฒนาทรัพยากรน้ำ               (5 ประเด็นหลัก)</a:t>
          </a:r>
          <a:endParaRPr lang="en-US" dirty="0">
            <a:solidFill>
              <a:schemeClr val="tx1"/>
            </a:solidFill>
          </a:endParaRPr>
        </a:p>
      </dgm:t>
    </dgm:pt>
    <dgm:pt modelId="{B0343B74-493B-4BCA-91FF-E4F91A2361DB}" type="parTrans" cxnId="{7CFBFBD3-5412-4511-9A9E-ECFD74EB5656}">
      <dgm:prSet/>
      <dgm:spPr/>
      <dgm:t>
        <a:bodyPr/>
        <a:lstStyle/>
        <a:p>
          <a:endParaRPr lang="en-US"/>
        </a:p>
      </dgm:t>
    </dgm:pt>
    <dgm:pt modelId="{D340067E-D129-48D2-8320-EA337F39AEAB}" type="sibTrans" cxnId="{7CFBFBD3-5412-4511-9A9E-ECFD74EB5656}">
      <dgm:prSet/>
      <dgm:spPr/>
      <dgm:t>
        <a:bodyPr/>
        <a:lstStyle/>
        <a:p>
          <a:endParaRPr lang="en-US"/>
        </a:p>
      </dgm:t>
    </dgm:pt>
    <dgm:pt modelId="{1BF70B4E-80A2-4B9B-A0BD-32E6938F5E9D}" type="pres">
      <dgm:prSet presAssocID="{85C46B6C-3AD4-4630-9FFE-569B38C2308D}" presName="diagram" presStyleCnt="0">
        <dgm:presLayoutVars>
          <dgm:dir/>
          <dgm:resizeHandles val="exact"/>
        </dgm:presLayoutVars>
      </dgm:prSet>
      <dgm:spPr/>
    </dgm:pt>
    <dgm:pt modelId="{CBD07266-EA8F-4F0D-962C-07DEA990C5BD}" type="pres">
      <dgm:prSet presAssocID="{5CCF6CB1-EA8B-492B-97AE-BA4FF8DF1B6E}" presName="node" presStyleLbl="node1" presStyleIdx="0" presStyleCnt="4">
        <dgm:presLayoutVars>
          <dgm:bulletEnabled val="1"/>
        </dgm:presLayoutVars>
      </dgm:prSet>
      <dgm:spPr/>
    </dgm:pt>
    <dgm:pt modelId="{5E7DB59C-B104-491B-A8CC-FFF6CDFFFA18}" type="pres">
      <dgm:prSet presAssocID="{896E63BA-1858-4ABE-9ED4-BD8005A310EF}" presName="sibTrans" presStyleCnt="0"/>
      <dgm:spPr/>
    </dgm:pt>
    <dgm:pt modelId="{6F996D74-E323-404C-86CB-5411F217912A}" type="pres">
      <dgm:prSet presAssocID="{8A4C1475-A99C-463A-8969-BAAFEFDA714B}" presName="node" presStyleLbl="node1" presStyleIdx="1" presStyleCnt="4">
        <dgm:presLayoutVars>
          <dgm:bulletEnabled val="1"/>
        </dgm:presLayoutVars>
      </dgm:prSet>
      <dgm:spPr/>
    </dgm:pt>
    <dgm:pt modelId="{A1BBA532-4CDB-470D-A454-CDBCFBF4DE11}" type="pres">
      <dgm:prSet presAssocID="{F03C99EC-6978-446E-8318-E9A27DCF6661}" presName="sibTrans" presStyleCnt="0"/>
      <dgm:spPr/>
    </dgm:pt>
    <dgm:pt modelId="{034AD3EF-B4E2-452F-98D2-A5B2C1F4AE20}" type="pres">
      <dgm:prSet presAssocID="{E5C84582-BF52-44E2-9183-8D9B40633B8E}" presName="node" presStyleLbl="node1" presStyleIdx="2" presStyleCnt="4">
        <dgm:presLayoutVars>
          <dgm:bulletEnabled val="1"/>
        </dgm:presLayoutVars>
      </dgm:prSet>
      <dgm:spPr/>
    </dgm:pt>
    <dgm:pt modelId="{4FE37AE5-98FF-4567-8906-69D488C43FC3}" type="pres">
      <dgm:prSet presAssocID="{A868EE07-D591-4F17-8E01-1578A070A006}" presName="sibTrans" presStyleCnt="0"/>
      <dgm:spPr/>
    </dgm:pt>
    <dgm:pt modelId="{8F122752-53BB-40AD-933E-FDE34CBF61C3}" type="pres">
      <dgm:prSet presAssocID="{D6B94139-475D-4202-8DCD-181DA9E19D56}" presName="node" presStyleLbl="node1" presStyleIdx="3" presStyleCnt="4">
        <dgm:presLayoutVars>
          <dgm:bulletEnabled val="1"/>
        </dgm:presLayoutVars>
      </dgm:prSet>
      <dgm:spPr/>
    </dgm:pt>
  </dgm:ptLst>
  <dgm:cxnLst>
    <dgm:cxn modelId="{28683F0B-5B40-45D6-9051-747DE2BCE203}" type="presOf" srcId="{5CCF6CB1-EA8B-492B-97AE-BA4FF8DF1B6E}" destId="{CBD07266-EA8F-4F0D-962C-07DEA990C5BD}" srcOrd="0" destOrd="0" presId="urn:microsoft.com/office/officeart/2005/8/layout/default"/>
    <dgm:cxn modelId="{0E4BF11F-02AC-4C7D-80D1-6B4AFC95A6D9}" type="presOf" srcId="{E5C84582-BF52-44E2-9183-8D9B40633B8E}" destId="{034AD3EF-B4E2-452F-98D2-A5B2C1F4AE20}" srcOrd="0" destOrd="0" presId="urn:microsoft.com/office/officeart/2005/8/layout/default"/>
    <dgm:cxn modelId="{F87DD33E-DBD0-420F-981D-47C52A26DF9A}" srcId="{85C46B6C-3AD4-4630-9FFE-569B38C2308D}" destId="{E5C84582-BF52-44E2-9183-8D9B40633B8E}" srcOrd="2" destOrd="0" parTransId="{69DA9ACB-40A1-4E3E-84C5-EEDD4ECCEED4}" sibTransId="{A868EE07-D591-4F17-8E01-1578A070A006}"/>
    <dgm:cxn modelId="{F173A8A5-B790-4A13-9C1A-C0C1206394AF}" type="presOf" srcId="{8A4C1475-A99C-463A-8969-BAAFEFDA714B}" destId="{6F996D74-E323-404C-86CB-5411F217912A}" srcOrd="0" destOrd="0" presId="urn:microsoft.com/office/officeart/2005/8/layout/default"/>
    <dgm:cxn modelId="{48F531B2-7C6B-40EE-9561-AA4BCA279A50}" type="presOf" srcId="{D6B94139-475D-4202-8DCD-181DA9E19D56}" destId="{8F122752-53BB-40AD-933E-FDE34CBF61C3}" srcOrd="0" destOrd="0" presId="urn:microsoft.com/office/officeart/2005/8/layout/default"/>
    <dgm:cxn modelId="{727ECBBB-485D-4383-A646-FE93F5A0568B}" srcId="{85C46B6C-3AD4-4630-9FFE-569B38C2308D}" destId="{8A4C1475-A99C-463A-8969-BAAFEFDA714B}" srcOrd="1" destOrd="0" parTransId="{C796FA38-7E5F-4A01-AE57-C3232D75C4F7}" sibTransId="{F03C99EC-6978-446E-8318-E9A27DCF6661}"/>
    <dgm:cxn modelId="{7CFBFBD3-5412-4511-9A9E-ECFD74EB5656}" srcId="{85C46B6C-3AD4-4630-9FFE-569B38C2308D}" destId="{D6B94139-475D-4202-8DCD-181DA9E19D56}" srcOrd="3" destOrd="0" parTransId="{B0343B74-493B-4BCA-91FF-E4F91A2361DB}" sibTransId="{D340067E-D129-48D2-8320-EA337F39AEAB}"/>
    <dgm:cxn modelId="{A30258EC-2540-4645-A558-B8D1C4C5FA9A}" type="presOf" srcId="{85C46B6C-3AD4-4630-9FFE-569B38C2308D}" destId="{1BF70B4E-80A2-4B9B-A0BD-32E6938F5E9D}" srcOrd="0" destOrd="0" presId="urn:microsoft.com/office/officeart/2005/8/layout/default"/>
    <dgm:cxn modelId="{022F8CF6-E973-4B58-B911-A5F2F9FB28B4}" srcId="{85C46B6C-3AD4-4630-9FFE-569B38C2308D}" destId="{5CCF6CB1-EA8B-492B-97AE-BA4FF8DF1B6E}" srcOrd="0" destOrd="0" parTransId="{E8397AB9-DB19-47F3-B71E-8F61F20C5B42}" sibTransId="{896E63BA-1858-4ABE-9ED4-BD8005A310EF}"/>
    <dgm:cxn modelId="{B45F0380-3649-4D92-A8CF-445F0000C89A}" type="presParOf" srcId="{1BF70B4E-80A2-4B9B-A0BD-32E6938F5E9D}" destId="{CBD07266-EA8F-4F0D-962C-07DEA990C5BD}" srcOrd="0" destOrd="0" presId="urn:microsoft.com/office/officeart/2005/8/layout/default"/>
    <dgm:cxn modelId="{C9523CCC-35C8-49FA-908C-7D02EE1FE196}" type="presParOf" srcId="{1BF70B4E-80A2-4B9B-A0BD-32E6938F5E9D}" destId="{5E7DB59C-B104-491B-A8CC-FFF6CDFFFA18}" srcOrd="1" destOrd="0" presId="urn:microsoft.com/office/officeart/2005/8/layout/default"/>
    <dgm:cxn modelId="{60C1DA37-71D9-4A73-B708-F2C96FB665BA}" type="presParOf" srcId="{1BF70B4E-80A2-4B9B-A0BD-32E6938F5E9D}" destId="{6F996D74-E323-404C-86CB-5411F217912A}" srcOrd="2" destOrd="0" presId="urn:microsoft.com/office/officeart/2005/8/layout/default"/>
    <dgm:cxn modelId="{D7D87B55-FC89-4508-A7DC-627AC4BA840D}" type="presParOf" srcId="{1BF70B4E-80A2-4B9B-A0BD-32E6938F5E9D}" destId="{A1BBA532-4CDB-470D-A454-CDBCFBF4DE11}" srcOrd="3" destOrd="0" presId="urn:microsoft.com/office/officeart/2005/8/layout/default"/>
    <dgm:cxn modelId="{C0C30267-B7FA-4A25-A7FD-B119C6618C81}" type="presParOf" srcId="{1BF70B4E-80A2-4B9B-A0BD-32E6938F5E9D}" destId="{034AD3EF-B4E2-452F-98D2-A5B2C1F4AE20}" srcOrd="4" destOrd="0" presId="urn:microsoft.com/office/officeart/2005/8/layout/default"/>
    <dgm:cxn modelId="{19263300-FAF7-4DCC-8C84-2DF6CA092B19}" type="presParOf" srcId="{1BF70B4E-80A2-4B9B-A0BD-32E6938F5E9D}" destId="{4FE37AE5-98FF-4567-8906-69D488C43FC3}" srcOrd="5" destOrd="0" presId="urn:microsoft.com/office/officeart/2005/8/layout/default"/>
    <dgm:cxn modelId="{288A529E-5341-4944-A8D9-305C8B8BD419}" type="presParOf" srcId="{1BF70B4E-80A2-4B9B-A0BD-32E6938F5E9D}" destId="{8F122752-53BB-40AD-933E-FDE34CBF61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9FB89-CD78-4CB2-98E0-72D2629F583F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CC3BDC-0BEB-4120-85B8-1FA2D5B6EB0A}">
      <dgm:prSet phldrT="[Text]" custT="1"/>
      <dgm:spPr/>
      <dgm:t>
        <a:bodyPr/>
        <a:lstStyle/>
        <a:p>
          <a:r>
            <a:rPr lang="th-TH" sz="2800" dirty="0">
              <a:solidFill>
                <a:schemeClr val="tx1"/>
              </a:solidFill>
            </a:rPr>
            <a:t> </a:t>
          </a:r>
        </a:p>
        <a:p>
          <a:r>
            <a:rPr lang="th-TH" sz="2800" dirty="0">
              <a:solidFill>
                <a:schemeClr val="tx1"/>
              </a:solidFill>
            </a:rPr>
            <a:t>1.สำนัก สำนักงาน ก.ก. สำนักงานเลขานุการสภากรุงเทพมหานคร                 สำนักงานเลขานุการผู้ว่าราชการกรุงเทพมหานคร และ                   ส่วนราชการในสังกัดสำนักปลัดกรุงเทพมหานคร</a:t>
          </a:r>
          <a:endParaRPr lang="en-US" sz="2800" dirty="0">
            <a:solidFill>
              <a:schemeClr val="tx1"/>
            </a:solidFill>
          </a:endParaRPr>
        </a:p>
        <a:p>
          <a:endParaRPr lang="en-US" sz="1700" dirty="0"/>
        </a:p>
      </dgm:t>
    </dgm:pt>
    <dgm:pt modelId="{978BCA2D-4396-4BC5-BF80-9CDFD9863B2A}" type="parTrans" cxnId="{204F4EB9-8CE3-4E99-8E09-599CAB216EDB}">
      <dgm:prSet/>
      <dgm:spPr/>
      <dgm:t>
        <a:bodyPr/>
        <a:lstStyle/>
        <a:p>
          <a:endParaRPr lang="en-US"/>
        </a:p>
      </dgm:t>
    </dgm:pt>
    <dgm:pt modelId="{30E22AC0-9713-4317-A66B-DF2FE139405C}" type="sibTrans" cxnId="{204F4EB9-8CE3-4E99-8E09-599CAB216EDB}">
      <dgm:prSet/>
      <dgm:spPr/>
      <dgm:t>
        <a:bodyPr/>
        <a:lstStyle/>
        <a:p>
          <a:endParaRPr lang="en-US"/>
        </a:p>
      </dgm:t>
    </dgm:pt>
    <dgm:pt modelId="{28037CCB-8E50-4FF7-B376-C13BA88F3CE3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1.ตัวชี้วัดตามแผนปฏิบัติราชการ กทม. /ตัวชี้วัดบูรณาการ </a:t>
          </a:r>
          <a:endParaRPr lang="en-US" dirty="0">
            <a:solidFill>
              <a:schemeClr val="tx1"/>
            </a:solidFill>
          </a:endParaRPr>
        </a:p>
      </dgm:t>
    </dgm:pt>
    <dgm:pt modelId="{7B37F15C-8EED-466F-A4B2-1273928F55E8}" type="parTrans" cxnId="{2E28718C-88F4-4207-A2C8-D88CC379E4CE}">
      <dgm:prSet/>
      <dgm:spPr/>
      <dgm:t>
        <a:bodyPr/>
        <a:lstStyle/>
        <a:p>
          <a:endParaRPr lang="en-US"/>
        </a:p>
      </dgm:t>
    </dgm:pt>
    <dgm:pt modelId="{4D624C06-D183-4705-A579-B6032D7E4472}" type="sibTrans" cxnId="{2E28718C-88F4-4207-A2C8-D88CC379E4CE}">
      <dgm:prSet/>
      <dgm:spPr/>
      <dgm:t>
        <a:bodyPr/>
        <a:lstStyle/>
        <a:p>
          <a:endParaRPr lang="en-US"/>
        </a:p>
      </dgm:t>
    </dgm:pt>
    <dgm:pt modelId="{3A9DD257-5195-46C4-801F-C42E034D0E73}">
      <dgm:prSet phldrT="[Text]" custT="1"/>
      <dgm:spPr/>
      <dgm:t>
        <a:bodyPr/>
        <a:lstStyle/>
        <a:p>
          <a:r>
            <a:rPr lang="th-TH" sz="3200" dirty="0">
              <a:solidFill>
                <a:schemeClr val="tx1"/>
              </a:solidFill>
            </a:rPr>
            <a:t>ไม่น้อยกว่า ร้อยละ 70</a:t>
          </a:r>
          <a:endParaRPr lang="en-US" sz="3200" dirty="0">
            <a:solidFill>
              <a:schemeClr val="tx1"/>
            </a:solidFill>
          </a:endParaRPr>
        </a:p>
      </dgm:t>
    </dgm:pt>
    <dgm:pt modelId="{715A7607-3408-42A1-977B-1CD4EF4E78B1}" type="parTrans" cxnId="{FBC1E85F-BB55-4654-8CA7-C03E953BCBAC}">
      <dgm:prSet/>
      <dgm:spPr/>
      <dgm:t>
        <a:bodyPr/>
        <a:lstStyle/>
        <a:p>
          <a:endParaRPr lang="en-US"/>
        </a:p>
      </dgm:t>
    </dgm:pt>
    <dgm:pt modelId="{5AFE23A3-B235-422D-988B-8D4E6221230C}" type="sibTrans" cxnId="{FBC1E85F-BB55-4654-8CA7-C03E953BCBAC}">
      <dgm:prSet/>
      <dgm:spPr/>
      <dgm:t>
        <a:bodyPr/>
        <a:lstStyle/>
        <a:p>
          <a:endParaRPr lang="en-US"/>
        </a:p>
      </dgm:t>
    </dgm:pt>
    <dgm:pt modelId="{B3D3B222-F4FF-4476-9BC9-B60980AAA401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2.ตัวชี้วัดตามนโยบายผู้บริหาร/ตามภารกิจเฉพาะ (ถ้ามี)</a:t>
          </a:r>
          <a:endParaRPr lang="en-US" dirty="0">
            <a:solidFill>
              <a:schemeClr val="tx1"/>
            </a:solidFill>
          </a:endParaRPr>
        </a:p>
      </dgm:t>
    </dgm:pt>
    <dgm:pt modelId="{EA442565-003F-47F9-9F46-5B8B0D4A129F}" type="parTrans" cxnId="{EF28E6BC-2E28-4D2B-9821-2E188BF91E66}">
      <dgm:prSet/>
      <dgm:spPr/>
      <dgm:t>
        <a:bodyPr/>
        <a:lstStyle/>
        <a:p>
          <a:endParaRPr lang="en-US"/>
        </a:p>
      </dgm:t>
    </dgm:pt>
    <dgm:pt modelId="{78826AD8-B4E4-4D05-83B7-B69A737C972A}" type="sibTrans" cxnId="{EF28E6BC-2E28-4D2B-9821-2E188BF91E66}">
      <dgm:prSet/>
      <dgm:spPr/>
      <dgm:t>
        <a:bodyPr/>
        <a:lstStyle/>
        <a:p>
          <a:endParaRPr lang="en-US"/>
        </a:p>
      </dgm:t>
    </dgm:pt>
    <dgm:pt modelId="{6E8C9B7B-1578-4775-9306-B5603CC05219}">
      <dgm:prSet phldrT="[Text]" custT="1"/>
      <dgm:spPr/>
      <dgm:t>
        <a:bodyPr/>
        <a:lstStyle/>
        <a:p>
          <a:r>
            <a:rPr lang="th-TH" sz="3200" dirty="0">
              <a:solidFill>
                <a:schemeClr val="tx1"/>
              </a:solidFill>
            </a:rPr>
            <a:t>ไม่เกิน ร้อยละ 30</a:t>
          </a:r>
          <a:endParaRPr lang="en-US" sz="3200" dirty="0">
            <a:solidFill>
              <a:schemeClr val="tx1"/>
            </a:solidFill>
          </a:endParaRPr>
        </a:p>
      </dgm:t>
    </dgm:pt>
    <dgm:pt modelId="{5A634FA2-CF5C-48DA-BC50-0D97130023B0}" type="parTrans" cxnId="{6D9E9F54-997F-40E4-AFE4-279E403F9CF2}">
      <dgm:prSet/>
      <dgm:spPr/>
      <dgm:t>
        <a:bodyPr/>
        <a:lstStyle/>
        <a:p>
          <a:endParaRPr lang="en-US"/>
        </a:p>
      </dgm:t>
    </dgm:pt>
    <dgm:pt modelId="{FDDF6FD3-6AD4-4024-853B-19EFA185EDE3}" type="sibTrans" cxnId="{6D9E9F54-997F-40E4-AFE4-279E403F9CF2}">
      <dgm:prSet/>
      <dgm:spPr/>
      <dgm:t>
        <a:bodyPr/>
        <a:lstStyle/>
        <a:p>
          <a:endParaRPr lang="en-US"/>
        </a:p>
      </dgm:t>
    </dgm:pt>
    <dgm:pt modelId="{6C33063E-0959-4523-84EA-168DBB9E9066}" type="pres">
      <dgm:prSet presAssocID="{78B9FB89-CD78-4CB2-98E0-72D2629F58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FE15C2-7834-44A0-813D-32999340982A}" type="pres">
      <dgm:prSet presAssocID="{8CCC3BDC-0BEB-4120-85B8-1FA2D5B6EB0A}" presName="vertOne" presStyleCnt="0"/>
      <dgm:spPr/>
    </dgm:pt>
    <dgm:pt modelId="{8D746535-E915-4558-8E8C-6EB3241F0CD9}" type="pres">
      <dgm:prSet presAssocID="{8CCC3BDC-0BEB-4120-85B8-1FA2D5B6EB0A}" presName="txOne" presStyleLbl="node0" presStyleIdx="0" presStyleCnt="1" custLinFactNeighborX="-2932" custLinFactNeighborY="-92375">
        <dgm:presLayoutVars>
          <dgm:chPref val="3"/>
        </dgm:presLayoutVars>
      </dgm:prSet>
      <dgm:spPr/>
    </dgm:pt>
    <dgm:pt modelId="{3EF75D9A-E93E-4004-B1A0-FAA050D6DF4B}" type="pres">
      <dgm:prSet presAssocID="{8CCC3BDC-0BEB-4120-85B8-1FA2D5B6EB0A}" presName="parTransOne" presStyleCnt="0"/>
      <dgm:spPr/>
    </dgm:pt>
    <dgm:pt modelId="{DE79E3DA-0E8F-49D6-A3C9-3E684B1BB089}" type="pres">
      <dgm:prSet presAssocID="{8CCC3BDC-0BEB-4120-85B8-1FA2D5B6EB0A}" presName="horzOne" presStyleCnt="0"/>
      <dgm:spPr/>
    </dgm:pt>
    <dgm:pt modelId="{62E41D9B-47BC-438F-ABE8-0918E067CA7E}" type="pres">
      <dgm:prSet presAssocID="{28037CCB-8E50-4FF7-B376-C13BA88F3CE3}" presName="vertTwo" presStyleCnt="0"/>
      <dgm:spPr/>
    </dgm:pt>
    <dgm:pt modelId="{72BC12F8-0818-4939-97AA-FE9F8CAABB6C}" type="pres">
      <dgm:prSet presAssocID="{28037CCB-8E50-4FF7-B376-C13BA88F3CE3}" presName="txTwo" presStyleLbl="node2" presStyleIdx="0" presStyleCnt="2">
        <dgm:presLayoutVars>
          <dgm:chPref val="3"/>
        </dgm:presLayoutVars>
      </dgm:prSet>
      <dgm:spPr/>
    </dgm:pt>
    <dgm:pt modelId="{04A8FBE9-B688-4EB8-94E5-5E7CE8DCC92D}" type="pres">
      <dgm:prSet presAssocID="{28037CCB-8E50-4FF7-B376-C13BA88F3CE3}" presName="parTransTwo" presStyleCnt="0"/>
      <dgm:spPr/>
    </dgm:pt>
    <dgm:pt modelId="{3EF0B440-756C-4A3C-9A6E-614E630FEB51}" type="pres">
      <dgm:prSet presAssocID="{28037CCB-8E50-4FF7-B376-C13BA88F3CE3}" presName="horzTwo" presStyleCnt="0"/>
      <dgm:spPr/>
    </dgm:pt>
    <dgm:pt modelId="{E4893DF2-E2F8-43C9-986D-E8DA49E3A3B5}" type="pres">
      <dgm:prSet presAssocID="{3A9DD257-5195-46C4-801F-C42E034D0E73}" presName="vertThree" presStyleCnt="0"/>
      <dgm:spPr/>
    </dgm:pt>
    <dgm:pt modelId="{5BC59AC6-3FAE-4218-99CF-39AEF922D29A}" type="pres">
      <dgm:prSet presAssocID="{3A9DD257-5195-46C4-801F-C42E034D0E73}" presName="txThree" presStyleLbl="node3" presStyleIdx="0" presStyleCnt="2">
        <dgm:presLayoutVars>
          <dgm:chPref val="3"/>
        </dgm:presLayoutVars>
      </dgm:prSet>
      <dgm:spPr/>
    </dgm:pt>
    <dgm:pt modelId="{0242D071-9A6A-455E-AE80-185AFA4282D1}" type="pres">
      <dgm:prSet presAssocID="{3A9DD257-5195-46C4-801F-C42E034D0E73}" presName="horzThree" presStyleCnt="0"/>
      <dgm:spPr/>
    </dgm:pt>
    <dgm:pt modelId="{DCCA7BF6-312A-4B1F-BE9B-B444F38C6C4C}" type="pres">
      <dgm:prSet presAssocID="{4D624C06-D183-4705-A579-B6032D7E4472}" presName="sibSpaceTwo" presStyleCnt="0"/>
      <dgm:spPr/>
    </dgm:pt>
    <dgm:pt modelId="{3238E4B5-83FB-4A42-B0BC-F118A44311C4}" type="pres">
      <dgm:prSet presAssocID="{B3D3B222-F4FF-4476-9BC9-B60980AAA401}" presName="vertTwo" presStyleCnt="0"/>
      <dgm:spPr/>
    </dgm:pt>
    <dgm:pt modelId="{8C19CC76-AFEA-445E-A73E-9DE971DB3894}" type="pres">
      <dgm:prSet presAssocID="{B3D3B222-F4FF-4476-9BC9-B60980AAA401}" presName="txTwo" presStyleLbl="node2" presStyleIdx="1" presStyleCnt="2">
        <dgm:presLayoutVars>
          <dgm:chPref val="3"/>
        </dgm:presLayoutVars>
      </dgm:prSet>
      <dgm:spPr/>
    </dgm:pt>
    <dgm:pt modelId="{84E27B9C-6C7F-4B69-84A6-9A39DFA9EE18}" type="pres">
      <dgm:prSet presAssocID="{B3D3B222-F4FF-4476-9BC9-B60980AAA401}" presName="parTransTwo" presStyleCnt="0"/>
      <dgm:spPr/>
    </dgm:pt>
    <dgm:pt modelId="{497A9592-F8A0-4F72-9FFE-DEB6D9E3A4EF}" type="pres">
      <dgm:prSet presAssocID="{B3D3B222-F4FF-4476-9BC9-B60980AAA401}" presName="horzTwo" presStyleCnt="0"/>
      <dgm:spPr/>
    </dgm:pt>
    <dgm:pt modelId="{BD990BD7-F4BB-4943-81BF-B058425D9498}" type="pres">
      <dgm:prSet presAssocID="{6E8C9B7B-1578-4775-9306-B5603CC05219}" presName="vertThree" presStyleCnt="0"/>
      <dgm:spPr/>
    </dgm:pt>
    <dgm:pt modelId="{D1A987F7-5BCA-458A-AC7F-05212C2669A4}" type="pres">
      <dgm:prSet presAssocID="{6E8C9B7B-1578-4775-9306-B5603CC05219}" presName="txThree" presStyleLbl="node3" presStyleIdx="1" presStyleCnt="2">
        <dgm:presLayoutVars>
          <dgm:chPref val="3"/>
        </dgm:presLayoutVars>
      </dgm:prSet>
      <dgm:spPr/>
    </dgm:pt>
    <dgm:pt modelId="{19C2B67E-A0B1-470D-92F7-7153AB1F875B}" type="pres">
      <dgm:prSet presAssocID="{6E8C9B7B-1578-4775-9306-B5603CC05219}" presName="horzThree" presStyleCnt="0"/>
      <dgm:spPr/>
    </dgm:pt>
  </dgm:ptLst>
  <dgm:cxnLst>
    <dgm:cxn modelId="{61133315-49A4-4938-9FA8-54B98945CE87}" type="presOf" srcId="{B3D3B222-F4FF-4476-9BC9-B60980AAA401}" destId="{8C19CC76-AFEA-445E-A73E-9DE971DB3894}" srcOrd="0" destOrd="0" presId="urn:microsoft.com/office/officeart/2005/8/layout/hierarchy4"/>
    <dgm:cxn modelId="{B845802A-6A1B-4953-AB9F-640723750F10}" type="presOf" srcId="{6E8C9B7B-1578-4775-9306-B5603CC05219}" destId="{D1A987F7-5BCA-458A-AC7F-05212C2669A4}" srcOrd="0" destOrd="0" presId="urn:microsoft.com/office/officeart/2005/8/layout/hierarchy4"/>
    <dgm:cxn modelId="{9DCFEA35-7921-45B6-9F8A-BB015F555EFB}" type="presOf" srcId="{78B9FB89-CD78-4CB2-98E0-72D2629F583F}" destId="{6C33063E-0959-4523-84EA-168DBB9E9066}" srcOrd="0" destOrd="0" presId="urn:microsoft.com/office/officeart/2005/8/layout/hierarchy4"/>
    <dgm:cxn modelId="{FBC1E85F-BB55-4654-8CA7-C03E953BCBAC}" srcId="{28037CCB-8E50-4FF7-B376-C13BA88F3CE3}" destId="{3A9DD257-5195-46C4-801F-C42E034D0E73}" srcOrd="0" destOrd="0" parTransId="{715A7607-3408-42A1-977B-1CD4EF4E78B1}" sibTransId="{5AFE23A3-B235-422D-988B-8D4E6221230C}"/>
    <dgm:cxn modelId="{D137E16D-7A5F-4914-8BA6-65355C0D61B2}" type="presOf" srcId="{3A9DD257-5195-46C4-801F-C42E034D0E73}" destId="{5BC59AC6-3FAE-4218-99CF-39AEF922D29A}" srcOrd="0" destOrd="0" presId="urn:microsoft.com/office/officeart/2005/8/layout/hierarchy4"/>
    <dgm:cxn modelId="{6D9E9F54-997F-40E4-AFE4-279E403F9CF2}" srcId="{B3D3B222-F4FF-4476-9BC9-B60980AAA401}" destId="{6E8C9B7B-1578-4775-9306-B5603CC05219}" srcOrd="0" destOrd="0" parTransId="{5A634FA2-CF5C-48DA-BC50-0D97130023B0}" sibTransId="{FDDF6FD3-6AD4-4024-853B-19EFA185EDE3}"/>
    <dgm:cxn modelId="{03BE3A59-312C-4CAF-82B9-828F017B3131}" type="presOf" srcId="{8CCC3BDC-0BEB-4120-85B8-1FA2D5B6EB0A}" destId="{8D746535-E915-4558-8E8C-6EB3241F0CD9}" srcOrd="0" destOrd="0" presId="urn:microsoft.com/office/officeart/2005/8/layout/hierarchy4"/>
    <dgm:cxn modelId="{2E28718C-88F4-4207-A2C8-D88CC379E4CE}" srcId="{8CCC3BDC-0BEB-4120-85B8-1FA2D5B6EB0A}" destId="{28037CCB-8E50-4FF7-B376-C13BA88F3CE3}" srcOrd="0" destOrd="0" parTransId="{7B37F15C-8EED-466F-A4B2-1273928F55E8}" sibTransId="{4D624C06-D183-4705-A579-B6032D7E4472}"/>
    <dgm:cxn modelId="{1D11FDAA-3EDC-4AAA-892D-5B647E1377CD}" type="presOf" srcId="{28037CCB-8E50-4FF7-B376-C13BA88F3CE3}" destId="{72BC12F8-0818-4939-97AA-FE9F8CAABB6C}" srcOrd="0" destOrd="0" presId="urn:microsoft.com/office/officeart/2005/8/layout/hierarchy4"/>
    <dgm:cxn modelId="{204F4EB9-8CE3-4E99-8E09-599CAB216EDB}" srcId="{78B9FB89-CD78-4CB2-98E0-72D2629F583F}" destId="{8CCC3BDC-0BEB-4120-85B8-1FA2D5B6EB0A}" srcOrd="0" destOrd="0" parTransId="{978BCA2D-4396-4BC5-BF80-9CDFD9863B2A}" sibTransId="{30E22AC0-9713-4317-A66B-DF2FE139405C}"/>
    <dgm:cxn modelId="{EF28E6BC-2E28-4D2B-9821-2E188BF91E66}" srcId="{8CCC3BDC-0BEB-4120-85B8-1FA2D5B6EB0A}" destId="{B3D3B222-F4FF-4476-9BC9-B60980AAA401}" srcOrd="1" destOrd="0" parTransId="{EA442565-003F-47F9-9F46-5B8B0D4A129F}" sibTransId="{78826AD8-B4E4-4D05-83B7-B69A737C972A}"/>
    <dgm:cxn modelId="{B76A7375-83DC-41DC-9702-5061F6E03452}" type="presParOf" srcId="{6C33063E-0959-4523-84EA-168DBB9E9066}" destId="{0CFE15C2-7834-44A0-813D-32999340982A}" srcOrd="0" destOrd="0" presId="urn:microsoft.com/office/officeart/2005/8/layout/hierarchy4"/>
    <dgm:cxn modelId="{7FF7A038-37C5-4ABD-99B5-1209C07B5E8C}" type="presParOf" srcId="{0CFE15C2-7834-44A0-813D-32999340982A}" destId="{8D746535-E915-4558-8E8C-6EB3241F0CD9}" srcOrd="0" destOrd="0" presId="urn:microsoft.com/office/officeart/2005/8/layout/hierarchy4"/>
    <dgm:cxn modelId="{BEBE856E-3999-4B60-ABFC-A1D70A58A57F}" type="presParOf" srcId="{0CFE15C2-7834-44A0-813D-32999340982A}" destId="{3EF75D9A-E93E-4004-B1A0-FAA050D6DF4B}" srcOrd="1" destOrd="0" presId="urn:microsoft.com/office/officeart/2005/8/layout/hierarchy4"/>
    <dgm:cxn modelId="{436B4334-31C8-4EEF-B7FB-874897A570A1}" type="presParOf" srcId="{0CFE15C2-7834-44A0-813D-32999340982A}" destId="{DE79E3DA-0E8F-49D6-A3C9-3E684B1BB089}" srcOrd="2" destOrd="0" presId="urn:microsoft.com/office/officeart/2005/8/layout/hierarchy4"/>
    <dgm:cxn modelId="{29429F9C-5190-4B75-AEC1-21062625A655}" type="presParOf" srcId="{DE79E3DA-0E8F-49D6-A3C9-3E684B1BB089}" destId="{62E41D9B-47BC-438F-ABE8-0918E067CA7E}" srcOrd="0" destOrd="0" presId="urn:microsoft.com/office/officeart/2005/8/layout/hierarchy4"/>
    <dgm:cxn modelId="{5FF4435B-6409-4790-91A0-FC0E41AB382C}" type="presParOf" srcId="{62E41D9B-47BC-438F-ABE8-0918E067CA7E}" destId="{72BC12F8-0818-4939-97AA-FE9F8CAABB6C}" srcOrd="0" destOrd="0" presId="urn:microsoft.com/office/officeart/2005/8/layout/hierarchy4"/>
    <dgm:cxn modelId="{3594FBEC-2DF9-412D-9FBE-AEC77B297BBC}" type="presParOf" srcId="{62E41D9B-47BC-438F-ABE8-0918E067CA7E}" destId="{04A8FBE9-B688-4EB8-94E5-5E7CE8DCC92D}" srcOrd="1" destOrd="0" presId="urn:microsoft.com/office/officeart/2005/8/layout/hierarchy4"/>
    <dgm:cxn modelId="{5C4E65C3-2055-4A8C-BB7F-7F1288BF733E}" type="presParOf" srcId="{62E41D9B-47BC-438F-ABE8-0918E067CA7E}" destId="{3EF0B440-756C-4A3C-9A6E-614E630FEB51}" srcOrd="2" destOrd="0" presId="urn:microsoft.com/office/officeart/2005/8/layout/hierarchy4"/>
    <dgm:cxn modelId="{5B914730-437D-4F40-B994-75EBA6FCC190}" type="presParOf" srcId="{3EF0B440-756C-4A3C-9A6E-614E630FEB51}" destId="{E4893DF2-E2F8-43C9-986D-E8DA49E3A3B5}" srcOrd="0" destOrd="0" presId="urn:microsoft.com/office/officeart/2005/8/layout/hierarchy4"/>
    <dgm:cxn modelId="{5F5D5191-09E7-4848-8041-AEBB52F4F9B6}" type="presParOf" srcId="{E4893DF2-E2F8-43C9-986D-E8DA49E3A3B5}" destId="{5BC59AC6-3FAE-4218-99CF-39AEF922D29A}" srcOrd="0" destOrd="0" presId="urn:microsoft.com/office/officeart/2005/8/layout/hierarchy4"/>
    <dgm:cxn modelId="{B4DDA4FF-C74B-4391-8703-DD9F1A445CF8}" type="presParOf" srcId="{E4893DF2-E2F8-43C9-986D-E8DA49E3A3B5}" destId="{0242D071-9A6A-455E-AE80-185AFA4282D1}" srcOrd="1" destOrd="0" presId="urn:microsoft.com/office/officeart/2005/8/layout/hierarchy4"/>
    <dgm:cxn modelId="{2A3C8927-EBB9-4D15-9087-5FDE34291975}" type="presParOf" srcId="{DE79E3DA-0E8F-49D6-A3C9-3E684B1BB089}" destId="{DCCA7BF6-312A-4B1F-BE9B-B444F38C6C4C}" srcOrd="1" destOrd="0" presId="urn:microsoft.com/office/officeart/2005/8/layout/hierarchy4"/>
    <dgm:cxn modelId="{80CA3B0D-48E4-45FC-9A43-728CF7EDD209}" type="presParOf" srcId="{DE79E3DA-0E8F-49D6-A3C9-3E684B1BB089}" destId="{3238E4B5-83FB-4A42-B0BC-F118A44311C4}" srcOrd="2" destOrd="0" presId="urn:microsoft.com/office/officeart/2005/8/layout/hierarchy4"/>
    <dgm:cxn modelId="{5BD077C8-9B3D-4F71-883F-CC83048E37AD}" type="presParOf" srcId="{3238E4B5-83FB-4A42-B0BC-F118A44311C4}" destId="{8C19CC76-AFEA-445E-A73E-9DE971DB3894}" srcOrd="0" destOrd="0" presId="urn:microsoft.com/office/officeart/2005/8/layout/hierarchy4"/>
    <dgm:cxn modelId="{6765AD7C-9B59-4B11-8E0B-377481C80B74}" type="presParOf" srcId="{3238E4B5-83FB-4A42-B0BC-F118A44311C4}" destId="{84E27B9C-6C7F-4B69-84A6-9A39DFA9EE18}" srcOrd="1" destOrd="0" presId="urn:microsoft.com/office/officeart/2005/8/layout/hierarchy4"/>
    <dgm:cxn modelId="{0EBD75C2-716D-453E-BDE9-BF65B185F2A3}" type="presParOf" srcId="{3238E4B5-83FB-4A42-B0BC-F118A44311C4}" destId="{497A9592-F8A0-4F72-9FFE-DEB6D9E3A4EF}" srcOrd="2" destOrd="0" presId="urn:microsoft.com/office/officeart/2005/8/layout/hierarchy4"/>
    <dgm:cxn modelId="{FFB05C19-E406-4963-9D5B-9B7433925397}" type="presParOf" srcId="{497A9592-F8A0-4F72-9FFE-DEB6D9E3A4EF}" destId="{BD990BD7-F4BB-4943-81BF-B058425D9498}" srcOrd="0" destOrd="0" presId="urn:microsoft.com/office/officeart/2005/8/layout/hierarchy4"/>
    <dgm:cxn modelId="{FD5834D8-0420-49EC-ADE3-BBD53E1F36B0}" type="presParOf" srcId="{BD990BD7-F4BB-4943-81BF-B058425D9498}" destId="{D1A987F7-5BCA-458A-AC7F-05212C2669A4}" srcOrd="0" destOrd="0" presId="urn:microsoft.com/office/officeart/2005/8/layout/hierarchy4"/>
    <dgm:cxn modelId="{CF31F74E-3E69-4CDD-ABC3-9F33CC55AA13}" type="presParOf" srcId="{BD990BD7-F4BB-4943-81BF-B058425D9498}" destId="{19C2B67E-A0B1-470D-92F7-7153AB1F87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9FB89-CD78-4CB2-98E0-72D2629F583F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CC3BDC-0BEB-4120-85B8-1FA2D5B6EB0A}">
      <dgm:prSet phldrT="[Text]" custT="1"/>
      <dgm:spPr/>
      <dgm:t>
        <a:bodyPr/>
        <a:lstStyle/>
        <a:p>
          <a:r>
            <a:rPr lang="th-TH" sz="3200" dirty="0">
              <a:solidFill>
                <a:schemeClr val="tx1"/>
              </a:solidFill>
            </a:rPr>
            <a:t>2.สำนักงานเขต</a:t>
          </a:r>
          <a:endParaRPr lang="en-US" sz="3200" dirty="0"/>
        </a:p>
      </dgm:t>
    </dgm:pt>
    <dgm:pt modelId="{978BCA2D-4396-4BC5-BF80-9CDFD9863B2A}" type="parTrans" cxnId="{204F4EB9-8CE3-4E99-8E09-599CAB216EDB}">
      <dgm:prSet/>
      <dgm:spPr/>
      <dgm:t>
        <a:bodyPr/>
        <a:lstStyle/>
        <a:p>
          <a:endParaRPr lang="en-US"/>
        </a:p>
      </dgm:t>
    </dgm:pt>
    <dgm:pt modelId="{30E22AC0-9713-4317-A66B-DF2FE139405C}" type="sibTrans" cxnId="{204F4EB9-8CE3-4E99-8E09-599CAB216EDB}">
      <dgm:prSet/>
      <dgm:spPr/>
      <dgm:t>
        <a:bodyPr/>
        <a:lstStyle/>
        <a:p>
          <a:endParaRPr lang="en-US"/>
        </a:p>
      </dgm:t>
    </dgm:pt>
    <dgm:pt modelId="{28037CCB-8E50-4FF7-B376-C13BA88F3CE3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1.ตัวชี้วัดบูรณาการ </a:t>
          </a:r>
          <a:endParaRPr lang="en-US" dirty="0">
            <a:solidFill>
              <a:schemeClr val="tx1"/>
            </a:solidFill>
          </a:endParaRPr>
        </a:p>
      </dgm:t>
    </dgm:pt>
    <dgm:pt modelId="{7B37F15C-8EED-466F-A4B2-1273928F55E8}" type="parTrans" cxnId="{2E28718C-88F4-4207-A2C8-D88CC379E4CE}">
      <dgm:prSet/>
      <dgm:spPr/>
      <dgm:t>
        <a:bodyPr/>
        <a:lstStyle/>
        <a:p>
          <a:endParaRPr lang="en-US"/>
        </a:p>
      </dgm:t>
    </dgm:pt>
    <dgm:pt modelId="{4D624C06-D183-4705-A579-B6032D7E4472}" type="sibTrans" cxnId="{2E28718C-88F4-4207-A2C8-D88CC379E4CE}">
      <dgm:prSet/>
      <dgm:spPr/>
      <dgm:t>
        <a:bodyPr/>
        <a:lstStyle/>
        <a:p>
          <a:endParaRPr lang="en-US"/>
        </a:p>
      </dgm:t>
    </dgm:pt>
    <dgm:pt modelId="{3A9DD257-5195-46C4-801F-C42E034D0E73}">
      <dgm:prSet phldrT="[Text]" custT="1"/>
      <dgm:spPr/>
      <dgm:t>
        <a:bodyPr/>
        <a:lstStyle/>
        <a:p>
          <a:r>
            <a:rPr lang="th-TH" sz="3200" dirty="0">
              <a:solidFill>
                <a:schemeClr val="tx1"/>
              </a:solidFill>
            </a:rPr>
            <a:t>ไม่น้อยกว่า ร้อยละ 70</a:t>
          </a:r>
          <a:endParaRPr lang="en-US" sz="3200" dirty="0">
            <a:solidFill>
              <a:schemeClr val="tx1"/>
            </a:solidFill>
          </a:endParaRPr>
        </a:p>
      </dgm:t>
    </dgm:pt>
    <dgm:pt modelId="{715A7607-3408-42A1-977B-1CD4EF4E78B1}" type="parTrans" cxnId="{FBC1E85F-BB55-4654-8CA7-C03E953BCBAC}">
      <dgm:prSet/>
      <dgm:spPr/>
      <dgm:t>
        <a:bodyPr/>
        <a:lstStyle/>
        <a:p>
          <a:endParaRPr lang="en-US"/>
        </a:p>
      </dgm:t>
    </dgm:pt>
    <dgm:pt modelId="{5AFE23A3-B235-422D-988B-8D4E6221230C}" type="sibTrans" cxnId="{FBC1E85F-BB55-4654-8CA7-C03E953BCBAC}">
      <dgm:prSet/>
      <dgm:spPr/>
      <dgm:t>
        <a:bodyPr/>
        <a:lstStyle/>
        <a:p>
          <a:endParaRPr lang="en-US"/>
        </a:p>
      </dgm:t>
    </dgm:pt>
    <dgm:pt modelId="{B3D3B222-F4FF-4476-9BC9-B60980AAA401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2.ตัวชี้วัดตามนโยบายผู้บริหาร/เชิงพื้นที่/ภารกิจเฉพาะ (ถ้ามี)</a:t>
          </a:r>
          <a:endParaRPr lang="en-US" dirty="0">
            <a:solidFill>
              <a:schemeClr val="tx1"/>
            </a:solidFill>
          </a:endParaRPr>
        </a:p>
      </dgm:t>
    </dgm:pt>
    <dgm:pt modelId="{EA442565-003F-47F9-9F46-5B8B0D4A129F}" type="parTrans" cxnId="{EF28E6BC-2E28-4D2B-9821-2E188BF91E66}">
      <dgm:prSet/>
      <dgm:spPr/>
      <dgm:t>
        <a:bodyPr/>
        <a:lstStyle/>
        <a:p>
          <a:endParaRPr lang="en-US"/>
        </a:p>
      </dgm:t>
    </dgm:pt>
    <dgm:pt modelId="{78826AD8-B4E4-4D05-83B7-B69A737C972A}" type="sibTrans" cxnId="{EF28E6BC-2E28-4D2B-9821-2E188BF91E66}">
      <dgm:prSet/>
      <dgm:spPr/>
      <dgm:t>
        <a:bodyPr/>
        <a:lstStyle/>
        <a:p>
          <a:endParaRPr lang="en-US"/>
        </a:p>
      </dgm:t>
    </dgm:pt>
    <dgm:pt modelId="{6E8C9B7B-1578-4775-9306-B5603CC05219}">
      <dgm:prSet phldrT="[Text]" custT="1"/>
      <dgm:spPr/>
      <dgm:t>
        <a:bodyPr/>
        <a:lstStyle/>
        <a:p>
          <a:r>
            <a:rPr lang="th-TH" sz="3200" dirty="0">
              <a:solidFill>
                <a:schemeClr val="tx1"/>
              </a:solidFill>
            </a:rPr>
            <a:t>ไม่เกิน ร้อยละ 30</a:t>
          </a:r>
          <a:endParaRPr lang="en-US" sz="3200" dirty="0">
            <a:solidFill>
              <a:schemeClr val="tx1"/>
            </a:solidFill>
          </a:endParaRPr>
        </a:p>
      </dgm:t>
    </dgm:pt>
    <dgm:pt modelId="{5A634FA2-CF5C-48DA-BC50-0D97130023B0}" type="parTrans" cxnId="{6D9E9F54-997F-40E4-AFE4-279E403F9CF2}">
      <dgm:prSet/>
      <dgm:spPr/>
      <dgm:t>
        <a:bodyPr/>
        <a:lstStyle/>
        <a:p>
          <a:endParaRPr lang="en-US"/>
        </a:p>
      </dgm:t>
    </dgm:pt>
    <dgm:pt modelId="{FDDF6FD3-6AD4-4024-853B-19EFA185EDE3}" type="sibTrans" cxnId="{6D9E9F54-997F-40E4-AFE4-279E403F9CF2}">
      <dgm:prSet/>
      <dgm:spPr/>
      <dgm:t>
        <a:bodyPr/>
        <a:lstStyle/>
        <a:p>
          <a:endParaRPr lang="en-US"/>
        </a:p>
      </dgm:t>
    </dgm:pt>
    <dgm:pt modelId="{6C33063E-0959-4523-84EA-168DBB9E9066}" type="pres">
      <dgm:prSet presAssocID="{78B9FB89-CD78-4CB2-98E0-72D2629F58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FE15C2-7834-44A0-813D-32999340982A}" type="pres">
      <dgm:prSet presAssocID="{8CCC3BDC-0BEB-4120-85B8-1FA2D5B6EB0A}" presName="vertOne" presStyleCnt="0"/>
      <dgm:spPr/>
    </dgm:pt>
    <dgm:pt modelId="{8D746535-E915-4558-8E8C-6EB3241F0CD9}" type="pres">
      <dgm:prSet presAssocID="{8CCC3BDC-0BEB-4120-85B8-1FA2D5B6EB0A}" presName="txOne" presStyleLbl="node0" presStyleIdx="0" presStyleCnt="1" custLinFactNeighborX="-2932" custLinFactNeighborY="-92375">
        <dgm:presLayoutVars>
          <dgm:chPref val="3"/>
        </dgm:presLayoutVars>
      </dgm:prSet>
      <dgm:spPr/>
    </dgm:pt>
    <dgm:pt modelId="{3EF75D9A-E93E-4004-B1A0-FAA050D6DF4B}" type="pres">
      <dgm:prSet presAssocID="{8CCC3BDC-0BEB-4120-85B8-1FA2D5B6EB0A}" presName="parTransOne" presStyleCnt="0"/>
      <dgm:spPr/>
    </dgm:pt>
    <dgm:pt modelId="{DE79E3DA-0E8F-49D6-A3C9-3E684B1BB089}" type="pres">
      <dgm:prSet presAssocID="{8CCC3BDC-0BEB-4120-85B8-1FA2D5B6EB0A}" presName="horzOne" presStyleCnt="0"/>
      <dgm:spPr/>
    </dgm:pt>
    <dgm:pt modelId="{62E41D9B-47BC-438F-ABE8-0918E067CA7E}" type="pres">
      <dgm:prSet presAssocID="{28037CCB-8E50-4FF7-B376-C13BA88F3CE3}" presName="vertTwo" presStyleCnt="0"/>
      <dgm:spPr/>
    </dgm:pt>
    <dgm:pt modelId="{72BC12F8-0818-4939-97AA-FE9F8CAABB6C}" type="pres">
      <dgm:prSet presAssocID="{28037CCB-8E50-4FF7-B376-C13BA88F3CE3}" presName="txTwo" presStyleLbl="node2" presStyleIdx="0" presStyleCnt="2">
        <dgm:presLayoutVars>
          <dgm:chPref val="3"/>
        </dgm:presLayoutVars>
      </dgm:prSet>
      <dgm:spPr/>
    </dgm:pt>
    <dgm:pt modelId="{04A8FBE9-B688-4EB8-94E5-5E7CE8DCC92D}" type="pres">
      <dgm:prSet presAssocID="{28037CCB-8E50-4FF7-B376-C13BA88F3CE3}" presName="parTransTwo" presStyleCnt="0"/>
      <dgm:spPr/>
    </dgm:pt>
    <dgm:pt modelId="{3EF0B440-756C-4A3C-9A6E-614E630FEB51}" type="pres">
      <dgm:prSet presAssocID="{28037CCB-8E50-4FF7-B376-C13BA88F3CE3}" presName="horzTwo" presStyleCnt="0"/>
      <dgm:spPr/>
    </dgm:pt>
    <dgm:pt modelId="{E4893DF2-E2F8-43C9-986D-E8DA49E3A3B5}" type="pres">
      <dgm:prSet presAssocID="{3A9DD257-5195-46C4-801F-C42E034D0E73}" presName="vertThree" presStyleCnt="0"/>
      <dgm:spPr/>
    </dgm:pt>
    <dgm:pt modelId="{5BC59AC6-3FAE-4218-99CF-39AEF922D29A}" type="pres">
      <dgm:prSet presAssocID="{3A9DD257-5195-46C4-801F-C42E034D0E73}" presName="txThree" presStyleLbl="node3" presStyleIdx="0" presStyleCnt="2">
        <dgm:presLayoutVars>
          <dgm:chPref val="3"/>
        </dgm:presLayoutVars>
      </dgm:prSet>
      <dgm:spPr/>
    </dgm:pt>
    <dgm:pt modelId="{0242D071-9A6A-455E-AE80-185AFA4282D1}" type="pres">
      <dgm:prSet presAssocID="{3A9DD257-5195-46C4-801F-C42E034D0E73}" presName="horzThree" presStyleCnt="0"/>
      <dgm:spPr/>
    </dgm:pt>
    <dgm:pt modelId="{DCCA7BF6-312A-4B1F-BE9B-B444F38C6C4C}" type="pres">
      <dgm:prSet presAssocID="{4D624C06-D183-4705-A579-B6032D7E4472}" presName="sibSpaceTwo" presStyleCnt="0"/>
      <dgm:spPr/>
    </dgm:pt>
    <dgm:pt modelId="{3238E4B5-83FB-4A42-B0BC-F118A44311C4}" type="pres">
      <dgm:prSet presAssocID="{B3D3B222-F4FF-4476-9BC9-B60980AAA401}" presName="vertTwo" presStyleCnt="0"/>
      <dgm:spPr/>
    </dgm:pt>
    <dgm:pt modelId="{8C19CC76-AFEA-445E-A73E-9DE971DB3894}" type="pres">
      <dgm:prSet presAssocID="{B3D3B222-F4FF-4476-9BC9-B60980AAA401}" presName="txTwo" presStyleLbl="node2" presStyleIdx="1" presStyleCnt="2">
        <dgm:presLayoutVars>
          <dgm:chPref val="3"/>
        </dgm:presLayoutVars>
      </dgm:prSet>
      <dgm:spPr/>
    </dgm:pt>
    <dgm:pt modelId="{84E27B9C-6C7F-4B69-84A6-9A39DFA9EE18}" type="pres">
      <dgm:prSet presAssocID="{B3D3B222-F4FF-4476-9BC9-B60980AAA401}" presName="parTransTwo" presStyleCnt="0"/>
      <dgm:spPr/>
    </dgm:pt>
    <dgm:pt modelId="{497A9592-F8A0-4F72-9FFE-DEB6D9E3A4EF}" type="pres">
      <dgm:prSet presAssocID="{B3D3B222-F4FF-4476-9BC9-B60980AAA401}" presName="horzTwo" presStyleCnt="0"/>
      <dgm:spPr/>
    </dgm:pt>
    <dgm:pt modelId="{BD990BD7-F4BB-4943-81BF-B058425D9498}" type="pres">
      <dgm:prSet presAssocID="{6E8C9B7B-1578-4775-9306-B5603CC05219}" presName="vertThree" presStyleCnt="0"/>
      <dgm:spPr/>
    </dgm:pt>
    <dgm:pt modelId="{D1A987F7-5BCA-458A-AC7F-05212C2669A4}" type="pres">
      <dgm:prSet presAssocID="{6E8C9B7B-1578-4775-9306-B5603CC05219}" presName="txThree" presStyleLbl="node3" presStyleIdx="1" presStyleCnt="2">
        <dgm:presLayoutVars>
          <dgm:chPref val="3"/>
        </dgm:presLayoutVars>
      </dgm:prSet>
      <dgm:spPr/>
    </dgm:pt>
    <dgm:pt modelId="{19C2B67E-A0B1-470D-92F7-7153AB1F875B}" type="pres">
      <dgm:prSet presAssocID="{6E8C9B7B-1578-4775-9306-B5603CC05219}" presName="horzThree" presStyleCnt="0"/>
      <dgm:spPr/>
    </dgm:pt>
  </dgm:ptLst>
  <dgm:cxnLst>
    <dgm:cxn modelId="{62FF3435-C18B-40A6-A4E0-C10CB11196D8}" type="presOf" srcId="{78B9FB89-CD78-4CB2-98E0-72D2629F583F}" destId="{6C33063E-0959-4523-84EA-168DBB9E9066}" srcOrd="0" destOrd="0" presId="urn:microsoft.com/office/officeart/2005/8/layout/hierarchy4"/>
    <dgm:cxn modelId="{FBC1E85F-BB55-4654-8CA7-C03E953BCBAC}" srcId="{28037CCB-8E50-4FF7-B376-C13BA88F3CE3}" destId="{3A9DD257-5195-46C4-801F-C42E034D0E73}" srcOrd="0" destOrd="0" parTransId="{715A7607-3408-42A1-977B-1CD4EF4E78B1}" sibTransId="{5AFE23A3-B235-422D-988B-8D4E6221230C}"/>
    <dgm:cxn modelId="{6D9E9F54-997F-40E4-AFE4-279E403F9CF2}" srcId="{B3D3B222-F4FF-4476-9BC9-B60980AAA401}" destId="{6E8C9B7B-1578-4775-9306-B5603CC05219}" srcOrd="0" destOrd="0" parTransId="{5A634FA2-CF5C-48DA-BC50-0D97130023B0}" sibTransId="{FDDF6FD3-6AD4-4024-853B-19EFA185EDE3}"/>
    <dgm:cxn modelId="{2E28718C-88F4-4207-A2C8-D88CC379E4CE}" srcId="{8CCC3BDC-0BEB-4120-85B8-1FA2D5B6EB0A}" destId="{28037CCB-8E50-4FF7-B376-C13BA88F3CE3}" srcOrd="0" destOrd="0" parTransId="{7B37F15C-8EED-466F-A4B2-1273928F55E8}" sibTransId="{4D624C06-D183-4705-A579-B6032D7E4472}"/>
    <dgm:cxn modelId="{62499699-0D34-4D40-88F3-D44CB5DE8552}" type="presOf" srcId="{B3D3B222-F4FF-4476-9BC9-B60980AAA401}" destId="{8C19CC76-AFEA-445E-A73E-9DE971DB3894}" srcOrd="0" destOrd="0" presId="urn:microsoft.com/office/officeart/2005/8/layout/hierarchy4"/>
    <dgm:cxn modelId="{D37F4B9B-6FED-4D7A-A0B9-8D5A657776C8}" type="presOf" srcId="{6E8C9B7B-1578-4775-9306-B5603CC05219}" destId="{D1A987F7-5BCA-458A-AC7F-05212C2669A4}" srcOrd="0" destOrd="0" presId="urn:microsoft.com/office/officeart/2005/8/layout/hierarchy4"/>
    <dgm:cxn modelId="{46D3AEA8-9047-43E1-9538-F826327ED80B}" type="presOf" srcId="{28037CCB-8E50-4FF7-B376-C13BA88F3CE3}" destId="{72BC12F8-0818-4939-97AA-FE9F8CAABB6C}" srcOrd="0" destOrd="0" presId="urn:microsoft.com/office/officeart/2005/8/layout/hierarchy4"/>
    <dgm:cxn modelId="{204F4EB9-8CE3-4E99-8E09-599CAB216EDB}" srcId="{78B9FB89-CD78-4CB2-98E0-72D2629F583F}" destId="{8CCC3BDC-0BEB-4120-85B8-1FA2D5B6EB0A}" srcOrd="0" destOrd="0" parTransId="{978BCA2D-4396-4BC5-BF80-9CDFD9863B2A}" sibTransId="{30E22AC0-9713-4317-A66B-DF2FE139405C}"/>
    <dgm:cxn modelId="{EF28E6BC-2E28-4D2B-9821-2E188BF91E66}" srcId="{8CCC3BDC-0BEB-4120-85B8-1FA2D5B6EB0A}" destId="{B3D3B222-F4FF-4476-9BC9-B60980AAA401}" srcOrd="1" destOrd="0" parTransId="{EA442565-003F-47F9-9F46-5B8B0D4A129F}" sibTransId="{78826AD8-B4E4-4D05-83B7-B69A737C972A}"/>
    <dgm:cxn modelId="{721EDEDE-E4A5-40D3-84E6-9BC62AEB1DF1}" type="presOf" srcId="{3A9DD257-5195-46C4-801F-C42E034D0E73}" destId="{5BC59AC6-3FAE-4218-99CF-39AEF922D29A}" srcOrd="0" destOrd="0" presId="urn:microsoft.com/office/officeart/2005/8/layout/hierarchy4"/>
    <dgm:cxn modelId="{CF2107F6-A3DD-421E-9F82-78F2EF48F443}" type="presOf" srcId="{8CCC3BDC-0BEB-4120-85B8-1FA2D5B6EB0A}" destId="{8D746535-E915-4558-8E8C-6EB3241F0CD9}" srcOrd="0" destOrd="0" presId="urn:microsoft.com/office/officeart/2005/8/layout/hierarchy4"/>
    <dgm:cxn modelId="{D7817B06-CF82-46D8-BD17-E62ACAEA356C}" type="presParOf" srcId="{6C33063E-0959-4523-84EA-168DBB9E9066}" destId="{0CFE15C2-7834-44A0-813D-32999340982A}" srcOrd="0" destOrd="0" presId="urn:microsoft.com/office/officeart/2005/8/layout/hierarchy4"/>
    <dgm:cxn modelId="{8B1573E9-3173-4766-89BC-FAF9DEB49974}" type="presParOf" srcId="{0CFE15C2-7834-44A0-813D-32999340982A}" destId="{8D746535-E915-4558-8E8C-6EB3241F0CD9}" srcOrd="0" destOrd="0" presId="urn:microsoft.com/office/officeart/2005/8/layout/hierarchy4"/>
    <dgm:cxn modelId="{AE3615BE-EEA6-4902-9820-8C7D5F1E9C30}" type="presParOf" srcId="{0CFE15C2-7834-44A0-813D-32999340982A}" destId="{3EF75D9A-E93E-4004-B1A0-FAA050D6DF4B}" srcOrd="1" destOrd="0" presId="urn:microsoft.com/office/officeart/2005/8/layout/hierarchy4"/>
    <dgm:cxn modelId="{479CAAAC-27C7-4A8A-B69A-6A0742F74614}" type="presParOf" srcId="{0CFE15C2-7834-44A0-813D-32999340982A}" destId="{DE79E3DA-0E8F-49D6-A3C9-3E684B1BB089}" srcOrd="2" destOrd="0" presId="urn:microsoft.com/office/officeart/2005/8/layout/hierarchy4"/>
    <dgm:cxn modelId="{326D2D60-1ACC-407E-9E9E-7CED7999F469}" type="presParOf" srcId="{DE79E3DA-0E8F-49D6-A3C9-3E684B1BB089}" destId="{62E41D9B-47BC-438F-ABE8-0918E067CA7E}" srcOrd="0" destOrd="0" presId="urn:microsoft.com/office/officeart/2005/8/layout/hierarchy4"/>
    <dgm:cxn modelId="{44D92647-512A-42BE-BF2D-6A25F0055F90}" type="presParOf" srcId="{62E41D9B-47BC-438F-ABE8-0918E067CA7E}" destId="{72BC12F8-0818-4939-97AA-FE9F8CAABB6C}" srcOrd="0" destOrd="0" presId="urn:microsoft.com/office/officeart/2005/8/layout/hierarchy4"/>
    <dgm:cxn modelId="{E95541EE-61FD-4575-B22A-F06795FFC2E3}" type="presParOf" srcId="{62E41D9B-47BC-438F-ABE8-0918E067CA7E}" destId="{04A8FBE9-B688-4EB8-94E5-5E7CE8DCC92D}" srcOrd="1" destOrd="0" presId="urn:microsoft.com/office/officeart/2005/8/layout/hierarchy4"/>
    <dgm:cxn modelId="{AD148E01-00A8-4A1A-8FE3-E0095786B433}" type="presParOf" srcId="{62E41D9B-47BC-438F-ABE8-0918E067CA7E}" destId="{3EF0B440-756C-4A3C-9A6E-614E630FEB51}" srcOrd="2" destOrd="0" presId="urn:microsoft.com/office/officeart/2005/8/layout/hierarchy4"/>
    <dgm:cxn modelId="{4D710876-0AC9-49DB-908C-A185474B2A8F}" type="presParOf" srcId="{3EF0B440-756C-4A3C-9A6E-614E630FEB51}" destId="{E4893DF2-E2F8-43C9-986D-E8DA49E3A3B5}" srcOrd="0" destOrd="0" presId="urn:microsoft.com/office/officeart/2005/8/layout/hierarchy4"/>
    <dgm:cxn modelId="{EF4D7DC6-9276-4D81-AD98-1E51C7534670}" type="presParOf" srcId="{E4893DF2-E2F8-43C9-986D-E8DA49E3A3B5}" destId="{5BC59AC6-3FAE-4218-99CF-39AEF922D29A}" srcOrd="0" destOrd="0" presId="urn:microsoft.com/office/officeart/2005/8/layout/hierarchy4"/>
    <dgm:cxn modelId="{A6B8A38A-DF75-44A7-B203-A80395F84824}" type="presParOf" srcId="{E4893DF2-E2F8-43C9-986D-E8DA49E3A3B5}" destId="{0242D071-9A6A-455E-AE80-185AFA4282D1}" srcOrd="1" destOrd="0" presId="urn:microsoft.com/office/officeart/2005/8/layout/hierarchy4"/>
    <dgm:cxn modelId="{4BEFB2EF-641E-4E49-B101-05288F4C9182}" type="presParOf" srcId="{DE79E3DA-0E8F-49D6-A3C9-3E684B1BB089}" destId="{DCCA7BF6-312A-4B1F-BE9B-B444F38C6C4C}" srcOrd="1" destOrd="0" presId="urn:microsoft.com/office/officeart/2005/8/layout/hierarchy4"/>
    <dgm:cxn modelId="{D2B29B2E-D959-41C9-8B31-AC1AD7EAC7A0}" type="presParOf" srcId="{DE79E3DA-0E8F-49D6-A3C9-3E684B1BB089}" destId="{3238E4B5-83FB-4A42-B0BC-F118A44311C4}" srcOrd="2" destOrd="0" presId="urn:microsoft.com/office/officeart/2005/8/layout/hierarchy4"/>
    <dgm:cxn modelId="{44B78726-6A10-4021-B023-9643B4830420}" type="presParOf" srcId="{3238E4B5-83FB-4A42-B0BC-F118A44311C4}" destId="{8C19CC76-AFEA-445E-A73E-9DE971DB3894}" srcOrd="0" destOrd="0" presId="urn:microsoft.com/office/officeart/2005/8/layout/hierarchy4"/>
    <dgm:cxn modelId="{1AA74B7E-2118-49F0-BD80-862A14EB62BE}" type="presParOf" srcId="{3238E4B5-83FB-4A42-B0BC-F118A44311C4}" destId="{84E27B9C-6C7F-4B69-84A6-9A39DFA9EE18}" srcOrd="1" destOrd="0" presId="urn:microsoft.com/office/officeart/2005/8/layout/hierarchy4"/>
    <dgm:cxn modelId="{B10DD574-220D-4DF8-870E-A935F7FF8D23}" type="presParOf" srcId="{3238E4B5-83FB-4A42-B0BC-F118A44311C4}" destId="{497A9592-F8A0-4F72-9FFE-DEB6D9E3A4EF}" srcOrd="2" destOrd="0" presId="urn:microsoft.com/office/officeart/2005/8/layout/hierarchy4"/>
    <dgm:cxn modelId="{FB1C076C-90C2-448E-B5FD-68264E8D93D4}" type="presParOf" srcId="{497A9592-F8A0-4F72-9FFE-DEB6D9E3A4EF}" destId="{BD990BD7-F4BB-4943-81BF-B058425D9498}" srcOrd="0" destOrd="0" presId="urn:microsoft.com/office/officeart/2005/8/layout/hierarchy4"/>
    <dgm:cxn modelId="{202890B1-FD67-4EBE-A801-849F8856666C}" type="presParOf" srcId="{BD990BD7-F4BB-4943-81BF-B058425D9498}" destId="{D1A987F7-5BCA-458A-AC7F-05212C2669A4}" srcOrd="0" destOrd="0" presId="urn:microsoft.com/office/officeart/2005/8/layout/hierarchy4"/>
    <dgm:cxn modelId="{1BCC77F7-DDD2-4DD1-91DA-3B9C65D69334}" type="presParOf" srcId="{BD990BD7-F4BB-4943-81BF-B058425D9498}" destId="{19C2B67E-A0B1-470D-92F7-7153AB1F87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A498F4-5B8E-4319-BFA6-E32395640EF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CA6C9B3-8CAF-4AD5-8FC4-4F58C6504C8C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คณะกรรมการฯ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6 </a:t>
          </a:r>
          <a:r>
            <a:rPr lang="th-TH" b="1" dirty="0">
              <a:solidFill>
                <a:schemeClr val="tx1"/>
              </a:solidFill>
            </a:rPr>
            <a:t>คณะ</a:t>
          </a:r>
        </a:p>
        <a:p>
          <a:r>
            <a:rPr lang="th-TH" b="1" dirty="0">
              <a:solidFill>
                <a:schemeClr val="tx1"/>
              </a:solidFill>
            </a:rPr>
            <a:t>(รป.กทม.ประธาน)</a:t>
          </a:r>
          <a:endParaRPr lang="en-US" b="1" dirty="0">
            <a:solidFill>
              <a:schemeClr val="tx1"/>
            </a:solidFill>
          </a:endParaRPr>
        </a:p>
      </dgm:t>
    </dgm:pt>
    <dgm:pt modelId="{F409FC1B-ABD8-403D-A1DB-E5A0956F24A1}" type="parTrans" cxnId="{A0765A4E-7CDF-4C18-A29C-4B91EB791097}">
      <dgm:prSet/>
      <dgm:spPr/>
      <dgm:t>
        <a:bodyPr/>
        <a:lstStyle/>
        <a:p>
          <a:endParaRPr lang="en-US"/>
        </a:p>
      </dgm:t>
    </dgm:pt>
    <dgm:pt modelId="{4863706D-F72E-43BF-A662-100E63A16501}" type="sibTrans" cxnId="{A0765A4E-7CDF-4C18-A29C-4B91EB791097}">
      <dgm:prSet/>
      <dgm:spPr/>
      <dgm:t>
        <a:bodyPr/>
        <a:lstStyle/>
        <a:p>
          <a:endParaRPr lang="en-US"/>
        </a:p>
      </dgm:t>
    </dgm:pt>
    <dgm:pt modelId="{AC4F91CF-6857-415F-A24A-D3501AD839E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คณะกรรมการฯ</a:t>
          </a:r>
        </a:p>
        <a:p>
          <a:r>
            <a:rPr lang="th-TH" b="1" dirty="0">
              <a:solidFill>
                <a:schemeClr val="tx1"/>
              </a:solidFill>
            </a:rPr>
            <a:t>(ป.กทม.ประธาน)</a:t>
          </a:r>
          <a:endParaRPr lang="en-US" b="1" dirty="0">
            <a:solidFill>
              <a:schemeClr val="tx1"/>
            </a:solidFill>
          </a:endParaRPr>
        </a:p>
      </dgm:t>
    </dgm:pt>
    <dgm:pt modelId="{C81AA69D-5968-4AE0-84B5-3AC1B7A40D11}" type="parTrans" cxnId="{5D225FC9-E1F1-4544-B2EF-9BE46CEF03F7}">
      <dgm:prSet/>
      <dgm:spPr/>
      <dgm:t>
        <a:bodyPr/>
        <a:lstStyle/>
        <a:p>
          <a:endParaRPr lang="en-US"/>
        </a:p>
      </dgm:t>
    </dgm:pt>
    <dgm:pt modelId="{3783FEF6-6348-4F85-BF7F-D8708AF0BC30}" type="sibTrans" cxnId="{5D225FC9-E1F1-4544-B2EF-9BE46CEF03F7}">
      <dgm:prSet/>
      <dgm:spPr/>
      <dgm:t>
        <a:bodyPr/>
        <a:lstStyle/>
        <a:p>
          <a:endParaRPr lang="en-US"/>
        </a:p>
      </dgm:t>
    </dgm:pt>
    <dgm:pt modelId="{686856E9-80D5-415C-83D7-E8D59812BA0F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ป.กทม.</a:t>
          </a:r>
        </a:p>
        <a:p>
          <a:r>
            <a:rPr lang="th-TH" b="1" dirty="0">
              <a:solidFill>
                <a:schemeClr val="tx1"/>
              </a:solidFill>
            </a:rPr>
            <a:t>ให้ความเห็นชอบ ตัวชี้วัดของหน่วยงาน</a:t>
          </a:r>
          <a:endParaRPr lang="en-US" b="1" dirty="0">
            <a:solidFill>
              <a:schemeClr val="tx1"/>
            </a:solidFill>
          </a:endParaRPr>
        </a:p>
      </dgm:t>
    </dgm:pt>
    <dgm:pt modelId="{821801B8-4346-4A4A-A75A-2A868C808C3D}" type="parTrans" cxnId="{9DAB0332-23E7-4B6C-822C-6C5F6B37A42E}">
      <dgm:prSet/>
      <dgm:spPr/>
      <dgm:t>
        <a:bodyPr/>
        <a:lstStyle/>
        <a:p>
          <a:endParaRPr lang="en-US"/>
        </a:p>
      </dgm:t>
    </dgm:pt>
    <dgm:pt modelId="{B0D900ED-476E-4534-9160-4228454BDEE5}" type="sibTrans" cxnId="{9DAB0332-23E7-4B6C-822C-6C5F6B37A42E}">
      <dgm:prSet/>
      <dgm:spPr/>
      <dgm:t>
        <a:bodyPr/>
        <a:lstStyle/>
        <a:p>
          <a:endParaRPr lang="en-US"/>
        </a:p>
      </dgm:t>
    </dgm:pt>
    <dgm:pt modelId="{D9549172-89AB-4C55-AA43-83ED1D98B7AE}" type="pres">
      <dgm:prSet presAssocID="{D7A498F4-5B8E-4319-BFA6-E32395640EF9}" presName="CompostProcess" presStyleCnt="0">
        <dgm:presLayoutVars>
          <dgm:dir/>
          <dgm:resizeHandles val="exact"/>
        </dgm:presLayoutVars>
      </dgm:prSet>
      <dgm:spPr/>
    </dgm:pt>
    <dgm:pt modelId="{97CC2CC5-0481-4171-A1D8-5B83E57710D7}" type="pres">
      <dgm:prSet presAssocID="{D7A498F4-5B8E-4319-BFA6-E32395640EF9}" presName="arrow" presStyleLbl="bgShp" presStyleIdx="0" presStyleCnt="1" custLinFactNeighborX="512"/>
      <dgm:spPr/>
    </dgm:pt>
    <dgm:pt modelId="{C5849E5A-AB5C-4AC3-AA31-7195763785CE}" type="pres">
      <dgm:prSet presAssocID="{D7A498F4-5B8E-4319-BFA6-E32395640EF9}" presName="linearProcess" presStyleCnt="0"/>
      <dgm:spPr/>
    </dgm:pt>
    <dgm:pt modelId="{8293E1ED-A370-475E-952D-5BA50D3E53CA}" type="pres">
      <dgm:prSet presAssocID="{ACA6C9B3-8CAF-4AD5-8FC4-4F58C6504C8C}" presName="textNode" presStyleLbl="node1" presStyleIdx="0" presStyleCnt="3">
        <dgm:presLayoutVars>
          <dgm:bulletEnabled val="1"/>
        </dgm:presLayoutVars>
      </dgm:prSet>
      <dgm:spPr/>
    </dgm:pt>
    <dgm:pt modelId="{A268F642-BEB9-47DB-BF6C-7B9A22CD91FD}" type="pres">
      <dgm:prSet presAssocID="{4863706D-F72E-43BF-A662-100E63A16501}" presName="sibTrans" presStyleCnt="0"/>
      <dgm:spPr/>
    </dgm:pt>
    <dgm:pt modelId="{BE97055E-3E31-4DA4-A72A-542D18BD154E}" type="pres">
      <dgm:prSet presAssocID="{AC4F91CF-6857-415F-A24A-D3501AD839E5}" presName="textNode" presStyleLbl="node1" presStyleIdx="1" presStyleCnt="3">
        <dgm:presLayoutVars>
          <dgm:bulletEnabled val="1"/>
        </dgm:presLayoutVars>
      </dgm:prSet>
      <dgm:spPr/>
    </dgm:pt>
    <dgm:pt modelId="{736DBDEE-4AAB-4EE9-9FEE-8341561B0487}" type="pres">
      <dgm:prSet presAssocID="{3783FEF6-6348-4F85-BF7F-D8708AF0BC30}" presName="sibTrans" presStyleCnt="0"/>
      <dgm:spPr/>
    </dgm:pt>
    <dgm:pt modelId="{AD27706E-258E-4C63-99E8-713751E17B92}" type="pres">
      <dgm:prSet presAssocID="{686856E9-80D5-415C-83D7-E8D59812BA0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A2D9E2A-99C1-492E-8D6F-CDCE62A1871A}" type="presOf" srcId="{ACA6C9B3-8CAF-4AD5-8FC4-4F58C6504C8C}" destId="{8293E1ED-A370-475E-952D-5BA50D3E53CA}" srcOrd="0" destOrd="0" presId="urn:microsoft.com/office/officeart/2005/8/layout/hProcess9"/>
    <dgm:cxn modelId="{9DAB0332-23E7-4B6C-822C-6C5F6B37A42E}" srcId="{D7A498F4-5B8E-4319-BFA6-E32395640EF9}" destId="{686856E9-80D5-415C-83D7-E8D59812BA0F}" srcOrd="2" destOrd="0" parTransId="{821801B8-4346-4A4A-A75A-2A868C808C3D}" sibTransId="{B0D900ED-476E-4534-9160-4228454BDEE5}"/>
    <dgm:cxn modelId="{A0765A4E-7CDF-4C18-A29C-4B91EB791097}" srcId="{D7A498F4-5B8E-4319-BFA6-E32395640EF9}" destId="{ACA6C9B3-8CAF-4AD5-8FC4-4F58C6504C8C}" srcOrd="0" destOrd="0" parTransId="{F409FC1B-ABD8-403D-A1DB-E5A0956F24A1}" sibTransId="{4863706D-F72E-43BF-A662-100E63A16501}"/>
    <dgm:cxn modelId="{4577C58E-3113-436C-8A32-BD89BFEF6044}" type="presOf" srcId="{D7A498F4-5B8E-4319-BFA6-E32395640EF9}" destId="{D9549172-89AB-4C55-AA43-83ED1D98B7AE}" srcOrd="0" destOrd="0" presId="urn:microsoft.com/office/officeart/2005/8/layout/hProcess9"/>
    <dgm:cxn modelId="{D389DC94-A1D2-4CDC-82FD-2C513EF57E03}" type="presOf" srcId="{686856E9-80D5-415C-83D7-E8D59812BA0F}" destId="{AD27706E-258E-4C63-99E8-713751E17B92}" srcOrd="0" destOrd="0" presId="urn:microsoft.com/office/officeart/2005/8/layout/hProcess9"/>
    <dgm:cxn modelId="{2D697AB9-FAED-4EF3-8BF3-B3F1A4A61BB6}" type="presOf" srcId="{AC4F91CF-6857-415F-A24A-D3501AD839E5}" destId="{BE97055E-3E31-4DA4-A72A-542D18BD154E}" srcOrd="0" destOrd="0" presId="urn:microsoft.com/office/officeart/2005/8/layout/hProcess9"/>
    <dgm:cxn modelId="{5D225FC9-E1F1-4544-B2EF-9BE46CEF03F7}" srcId="{D7A498F4-5B8E-4319-BFA6-E32395640EF9}" destId="{AC4F91CF-6857-415F-A24A-D3501AD839E5}" srcOrd="1" destOrd="0" parTransId="{C81AA69D-5968-4AE0-84B5-3AC1B7A40D11}" sibTransId="{3783FEF6-6348-4F85-BF7F-D8708AF0BC30}"/>
    <dgm:cxn modelId="{2FB20F8D-5390-45FA-B649-62A72C56EC2C}" type="presParOf" srcId="{D9549172-89AB-4C55-AA43-83ED1D98B7AE}" destId="{97CC2CC5-0481-4171-A1D8-5B83E57710D7}" srcOrd="0" destOrd="0" presId="urn:microsoft.com/office/officeart/2005/8/layout/hProcess9"/>
    <dgm:cxn modelId="{CADF10C1-346A-4C78-903F-D54282B8FCE6}" type="presParOf" srcId="{D9549172-89AB-4C55-AA43-83ED1D98B7AE}" destId="{C5849E5A-AB5C-4AC3-AA31-7195763785CE}" srcOrd="1" destOrd="0" presId="urn:microsoft.com/office/officeart/2005/8/layout/hProcess9"/>
    <dgm:cxn modelId="{FC78105A-BF9E-4827-B64D-1977F0E11310}" type="presParOf" srcId="{C5849E5A-AB5C-4AC3-AA31-7195763785CE}" destId="{8293E1ED-A370-475E-952D-5BA50D3E53CA}" srcOrd="0" destOrd="0" presId="urn:microsoft.com/office/officeart/2005/8/layout/hProcess9"/>
    <dgm:cxn modelId="{80FF6B0F-D615-44AE-8DF9-FBFD83EDB089}" type="presParOf" srcId="{C5849E5A-AB5C-4AC3-AA31-7195763785CE}" destId="{A268F642-BEB9-47DB-BF6C-7B9A22CD91FD}" srcOrd="1" destOrd="0" presId="urn:microsoft.com/office/officeart/2005/8/layout/hProcess9"/>
    <dgm:cxn modelId="{6360A940-25FF-43A3-BE24-7272FAD8DF97}" type="presParOf" srcId="{C5849E5A-AB5C-4AC3-AA31-7195763785CE}" destId="{BE97055E-3E31-4DA4-A72A-542D18BD154E}" srcOrd="2" destOrd="0" presId="urn:microsoft.com/office/officeart/2005/8/layout/hProcess9"/>
    <dgm:cxn modelId="{6A956F1E-3048-4121-8EBC-6CCB2E82E480}" type="presParOf" srcId="{C5849E5A-AB5C-4AC3-AA31-7195763785CE}" destId="{736DBDEE-4AAB-4EE9-9FEE-8341561B0487}" srcOrd="3" destOrd="0" presId="urn:microsoft.com/office/officeart/2005/8/layout/hProcess9"/>
    <dgm:cxn modelId="{4A871E4B-F77E-43AB-92F4-91634CA68694}" type="presParOf" srcId="{C5849E5A-AB5C-4AC3-AA31-7195763785CE}" destId="{AD27706E-258E-4C63-99E8-713751E17B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FACDA-9241-4BE3-B104-A07B746BD6B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52565A-BD15-4A59-99D3-58965AB01F5D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รายตัวชี้วัด</a:t>
          </a:r>
          <a:endParaRPr lang="en-US" dirty="0">
            <a:solidFill>
              <a:schemeClr val="tx1"/>
            </a:solidFill>
          </a:endParaRPr>
        </a:p>
      </dgm:t>
    </dgm:pt>
    <dgm:pt modelId="{0CAC80C4-F2E8-4C12-A407-DA932830CF17}" type="parTrans" cxnId="{9A00B70B-05F0-42FD-9AD7-C6817C592E91}">
      <dgm:prSet/>
      <dgm:spPr/>
      <dgm:t>
        <a:bodyPr/>
        <a:lstStyle/>
        <a:p>
          <a:endParaRPr lang="en-US"/>
        </a:p>
      </dgm:t>
    </dgm:pt>
    <dgm:pt modelId="{BFBF9533-BF5F-4F02-B701-C76625224CE2}" type="sibTrans" cxnId="{9A00B70B-05F0-42FD-9AD7-C6817C592E91}">
      <dgm:prSet/>
      <dgm:spPr/>
      <dgm:t>
        <a:bodyPr/>
        <a:lstStyle/>
        <a:p>
          <a:endParaRPr lang="en-US"/>
        </a:p>
      </dgm:t>
    </dgm:pt>
    <dgm:pt modelId="{95A8BD8E-DBD5-444B-AF9A-EB15BF961166}">
      <dgm:prSet phldrT="[Text]" custT="1"/>
      <dgm:spPr/>
      <dgm:t>
        <a:bodyPr/>
        <a:lstStyle/>
        <a:p>
          <a:r>
            <a:rPr lang="th-TH" sz="2400" b="1" u="sng" dirty="0"/>
            <a:t>ผลงาน</a:t>
          </a:r>
          <a:r>
            <a:rPr lang="th-TH" sz="2400" dirty="0">
              <a:solidFill>
                <a:srgbClr val="FF0000"/>
              </a:solidFill>
            </a:rPr>
            <a:t>ตามเป้าหมาย/สูงกว่าเป้าหมาย </a:t>
          </a:r>
          <a:r>
            <a:rPr lang="th-TH" sz="2400" u="sng" dirty="0"/>
            <a:t>ได้รับคะแนน</a:t>
          </a:r>
          <a:r>
            <a:rPr lang="th-TH" sz="2400" u="none" dirty="0">
              <a:solidFill>
                <a:srgbClr val="FF0000"/>
              </a:solidFill>
            </a:rPr>
            <a:t>ร้อยละ</a:t>
          </a:r>
          <a:r>
            <a:rPr lang="en-US" sz="2400" u="none" dirty="0">
              <a:solidFill>
                <a:srgbClr val="FF0000"/>
              </a:solidFill>
            </a:rPr>
            <a:t>100</a:t>
          </a:r>
          <a:r>
            <a:rPr lang="th-TH" sz="2400" u="none" dirty="0">
              <a:solidFill>
                <a:srgbClr val="FF0000"/>
              </a:solidFill>
            </a:rPr>
            <a:t>ของน้ำหนักคะแนน</a:t>
          </a:r>
          <a:endParaRPr lang="en-US" sz="2400" u="none" dirty="0">
            <a:solidFill>
              <a:srgbClr val="FF0000"/>
            </a:solidFill>
          </a:endParaRPr>
        </a:p>
      </dgm:t>
    </dgm:pt>
    <dgm:pt modelId="{42F86B27-C0D7-4B0E-B0A6-6AE4218294A5}" type="parTrans" cxnId="{F401879D-B810-4CFF-AC3C-4E03CBEBDAFC}">
      <dgm:prSet/>
      <dgm:spPr/>
      <dgm:t>
        <a:bodyPr/>
        <a:lstStyle/>
        <a:p>
          <a:endParaRPr lang="en-US"/>
        </a:p>
      </dgm:t>
    </dgm:pt>
    <dgm:pt modelId="{4F34BAC6-C4B6-4258-868E-A0946BDD5828}" type="sibTrans" cxnId="{F401879D-B810-4CFF-AC3C-4E03CBEBDAFC}">
      <dgm:prSet/>
      <dgm:spPr/>
      <dgm:t>
        <a:bodyPr/>
        <a:lstStyle/>
        <a:p>
          <a:endParaRPr lang="en-US"/>
        </a:p>
      </dgm:t>
    </dgm:pt>
    <dgm:pt modelId="{CD75BF59-3F19-4C56-9BE9-2324C05E7363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ภาพรวม</a:t>
          </a:r>
          <a:endParaRPr lang="en-US" dirty="0">
            <a:solidFill>
              <a:schemeClr val="tx1"/>
            </a:solidFill>
          </a:endParaRPr>
        </a:p>
      </dgm:t>
    </dgm:pt>
    <dgm:pt modelId="{4B5E5A8F-B1D9-4B44-A736-7E898CFB89C3}" type="parTrans" cxnId="{EC85011D-7139-404D-BE48-CCC031FBB785}">
      <dgm:prSet/>
      <dgm:spPr/>
      <dgm:t>
        <a:bodyPr/>
        <a:lstStyle/>
        <a:p>
          <a:endParaRPr lang="en-US"/>
        </a:p>
      </dgm:t>
    </dgm:pt>
    <dgm:pt modelId="{59FC1ADB-5305-4C68-A51F-1383E60F3621}" type="sibTrans" cxnId="{EC85011D-7139-404D-BE48-CCC031FBB785}">
      <dgm:prSet/>
      <dgm:spPr/>
      <dgm:t>
        <a:bodyPr/>
        <a:lstStyle/>
        <a:p>
          <a:endParaRPr lang="en-US"/>
        </a:p>
      </dgm:t>
    </dgm:pt>
    <dgm:pt modelId="{0FBB3388-A464-4B9C-8186-ABF89DA978A2}">
      <dgm:prSet phldrT="[Text]"/>
      <dgm:spPr/>
      <dgm:t>
        <a:bodyPr/>
        <a:lstStyle/>
        <a:p>
          <a:r>
            <a:rPr lang="th-TH" dirty="0">
              <a:solidFill>
                <a:srgbClr val="FF0000"/>
              </a:solidFill>
            </a:rPr>
            <a:t>นำคะแนนของทุกตัวชี้วัดมาคำนวณ</a:t>
          </a:r>
          <a:r>
            <a:rPr lang="th-TH" dirty="0"/>
            <a:t>หาร้อยละความสำเร็จของแผนปฏิบัติราชการของหน่วยงาน</a:t>
          </a:r>
          <a:endParaRPr lang="en-US" dirty="0"/>
        </a:p>
      </dgm:t>
    </dgm:pt>
    <dgm:pt modelId="{4FCDB070-22E9-417E-A737-47372F62D157}" type="parTrans" cxnId="{5F78EDA5-C6E0-42B8-BC26-4C0964B98DAB}">
      <dgm:prSet/>
      <dgm:spPr/>
      <dgm:t>
        <a:bodyPr/>
        <a:lstStyle/>
        <a:p>
          <a:endParaRPr lang="en-US"/>
        </a:p>
      </dgm:t>
    </dgm:pt>
    <dgm:pt modelId="{E2761E08-B706-445C-A47D-D5D448049BA9}" type="sibTrans" cxnId="{5F78EDA5-C6E0-42B8-BC26-4C0964B98DAB}">
      <dgm:prSet/>
      <dgm:spPr/>
      <dgm:t>
        <a:bodyPr/>
        <a:lstStyle/>
        <a:p>
          <a:endParaRPr lang="en-US"/>
        </a:p>
      </dgm:t>
    </dgm:pt>
    <dgm:pt modelId="{17B018F7-A027-4D02-AC0C-67482B773BC0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ช่วงคะแนน</a:t>
          </a:r>
          <a:endParaRPr lang="en-US" dirty="0">
            <a:solidFill>
              <a:schemeClr val="tx1"/>
            </a:solidFill>
          </a:endParaRPr>
        </a:p>
      </dgm:t>
    </dgm:pt>
    <dgm:pt modelId="{BDC782D7-9819-4CA1-9094-CC09240B6CB4}" type="parTrans" cxnId="{5F9472A7-ECF2-4072-B639-0E68E4D497A6}">
      <dgm:prSet/>
      <dgm:spPr/>
      <dgm:t>
        <a:bodyPr/>
        <a:lstStyle/>
        <a:p>
          <a:endParaRPr lang="en-US"/>
        </a:p>
      </dgm:t>
    </dgm:pt>
    <dgm:pt modelId="{3051DDE8-EED8-44B2-87C2-8793C213702E}" type="sibTrans" cxnId="{5F9472A7-ECF2-4072-B639-0E68E4D497A6}">
      <dgm:prSet/>
      <dgm:spPr/>
      <dgm:t>
        <a:bodyPr/>
        <a:lstStyle/>
        <a:p>
          <a:endParaRPr lang="en-US"/>
        </a:p>
      </dgm:t>
    </dgm:pt>
    <dgm:pt modelId="{F3D64796-5965-4901-AD67-5B7897DD8306}">
      <dgm:prSet phldrT="[Text]" phldr="1"/>
      <dgm:spPr/>
      <dgm:t>
        <a:bodyPr/>
        <a:lstStyle/>
        <a:p>
          <a:endParaRPr lang="en-US" dirty="0"/>
        </a:p>
      </dgm:t>
    </dgm:pt>
    <dgm:pt modelId="{CE0F79B7-53B7-42D9-8EF1-B2A7245EDBF8}" type="parTrans" cxnId="{764005DB-C74B-48C7-BB84-BF64DA937D09}">
      <dgm:prSet/>
      <dgm:spPr/>
      <dgm:t>
        <a:bodyPr/>
        <a:lstStyle/>
        <a:p>
          <a:endParaRPr lang="en-US"/>
        </a:p>
      </dgm:t>
    </dgm:pt>
    <dgm:pt modelId="{A3FE5229-0CA4-4175-B33F-1A296107CC72}" type="sibTrans" cxnId="{764005DB-C74B-48C7-BB84-BF64DA937D09}">
      <dgm:prSet/>
      <dgm:spPr/>
      <dgm:t>
        <a:bodyPr/>
        <a:lstStyle/>
        <a:p>
          <a:endParaRPr lang="en-US"/>
        </a:p>
      </dgm:t>
    </dgm:pt>
    <dgm:pt modelId="{7A15E8CE-DB95-4666-8398-2EE172E121C4}">
      <dgm:prSet phldrT="[Text]" custT="1"/>
      <dgm:spPr/>
      <dgm:t>
        <a:bodyPr/>
        <a:lstStyle/>
        <a:p>
          <a:r>
            <a:rPr lang="th-TH" sz="2400" b="1" u="sng" dirty="0"/>
            <a:t>ผลงาน </a:t>
          </a:r>
          <a:r>
            <a:rPr lang="th-TH" sz="2400" dirty="0">
              <a:solidFill>
                <a:srgbClr val="FF0000"/>
              </a:solidFill>
            </a:rPr>
            <a:t>ต่ำกว่าเป้าหมาย </a:t>
          </a:r>
          <a:r>
            <a:rPr lang="th-TH" sz="2400" u="sng" dirty="0"/>
            <a:t>ได้รับคะแนน</a:t>
          </a:r>
          <a:r>
            <a:rPr lang="th-TH" sz="2400" u="none" dirty="0">
              <a:solidFill>
                <a:srgbClr val="FF0000"/>
              </a:solidFill>
            </a:rPr>
            <a:t>ตามสัดส่วนหรือตามเกณฑ์ของตัวชี้วัดนั้น</a:t>
          </a:r>
          <a:endParaRPr lang="en-US" sz="2400" u="none" dirty="0">
            <a:solidFill>
              <a:srgbClr val="FF0000"/>
            </a:solidFill>
          </a:endParaRPr>
        </a:p>
      </dgm:t>
    </dgm:pt>
    <dgm:pt modelId="{C9A93597-DD99-4886-9990-14F6BAB277B0}" type="sibTrans" cxnId="{E8BFDAC5-D970-4C26-B8ED-12E112D9FC7B}">
      <dgm:prSet/>
      <dgm:spPr/>
      <dgm:t>
        <a:bodyPr/>
        <a:lstStyle/>
        <a:p>
          <a:endParaRPr lang="en-US"/>
        </a:p>
      </dgm:t>
    </dgm:pt>
    <dgm:pt modelId="{8D88B53F-0921-4738-ACA9-8FA3BFF53A6D}" type="parTrans" cxnId="{E8BFDAC5-D970-4C26-B8ED-12E112D9FC7B}">
      <dgm:prSet/>
      <dgm:spPr/>
      <dgm:t>
        <a:bodyPr/>
        <a:lstStyle/>
        <a:p>
          <a:endParaRPr lang="en-US"/>
        </a:p>
      </dgm:t>
    </dgm:pt>
    <dgm:pt modelId="{D46B34D2-A321-4E69-AE80-57EB1347A652}" type="pres">
      <dgm:prSet presAssocID="{60EFACDA-9241-4BE3-B104-A07B746BD6BD}" presName="linearFlow" presStyleCnt="0">
        <dgm:presLayoutVars>
          <dgm:dir/>
          <dgm:animLvl val="lvl"/>
          <dgm:resizeHandles val="exact"/>
        </dgm:presLayoutVars>
      </dgm:prSet>
      <dgm:spPr/>
    </dgm:pt>
    <dgm:pt modelId="{EB051F14-0C8B-4F64-9775-3C496642EB05}" type="pres">
      <dgm:prSet presAssocID="{1052565A-BD15-4A59-99D3-58965AB01F5D}" presName="composite" presStyleCnt="0"/>
      <dgm:spPr/>
    </dgm:pt>
    <dgm:pt modelId="{49DEDC7E-58EA-4743-989A-BD1FDEEB4474}" type="pres">
      <dgm:prSet presAssocID="{1052565A-BD15-4A59-99D3-58965AB01F5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E7FEF99-1F98-45B5-8F5A-E3DF089358D2}" type="pres">
      <dgm:prSet presAssocID="{1052565A-BD15-4A59-99D3-58965AB01F5D}" presName="descendantText" presStyleLbl="alignAcc1" presStyleIdx="0" presStyleCnt="3" custLinFactNeighborX="0" custLinFactNeighborY="-815">
        <dgm:presLayoutVars>
          <dgm:bulletEnabled val="1"/>
        </dgm:presLayoutVars>
      </dgm:prSet>
      <dgm:spPr/>
    </dgm:pt>
    <dgm:pt modelId="{5EEF410E-D513-4150-B68C-4B6A6FD8858F}" type="pres">
      <dgm:prSet presAssocID="{BFBF9533-BF5F-4F02-B701-C76625224CE2}" presName="sp" presStyleCnt="0"/>
      <dgm:spPr/>
    </dgm:pt>
    <dgm:pt modelId="{271E7F09-EC56-44C5-B2A0-44F42E3B5796}" type="pres">
      <dgm:prSet presAssocID="{CD75BF59-3F19-4C56-9BE9-2324C05E7363}" presName="composite" presStyleCnt="0"/>
      <dgm:spPr/>
    </dgm:pt>
    <dgm:pt modelId="{0EF6DBA2-B7EF-4987-A7ED-F914B53B2B75}" type="pres">
      <dgm:prSet presAssocID="{CD75BF59-3F19-4C56-9BE9-2324C05E736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6F566D6-7FEF-4DBB-ACC2-2B846B57B17C}" type="pres">
      <dgm:prSet presAssocID="{CD75BF59-3F19-4C56-9BE9-2324C05E7363}" presName="descendantText" presStyleLbl="alignAcc1" presStyleIdx="1" presStyleCnt="3">
        <dgm:presLayoutVars>
          <dgm:bulletEnabled val="1"/>
        </dgm:presLayoutVars>
      </dgm:prSet>
      <dgm:spPr/>
    </dgm:pt>
    <dgm:pt modelId="{385F7057-98AE-4D16-A66E-54CC4350EF93}" type="pres">
      <dgm:prSet presAssocID="{59FC1ADB-5305-4C68-A51F-1383E60F3621}" presName="sp" presStyleCnt="0"/>
      <dgm:spPr/>
    </dgm:pt>
    <dgm:pt modelId="{375E56A2-9C67-4260-B9F5-77C59E9ABA81}" type="pres">
      <dgm:prSet presAssocID="{17B018F7-A027-4D02-AC0C-67482B773BC0}" presName="composite" presStyleCnt="0"/>
      <dgm:spPr/>
    </dgm:pt>
    <dgm:pt modelId="{63A69976-3A68-4B8F-8CFF-FC62887A9F1A}" type="pres">
      <dgm:prSet presAssocID="{17B018F7-A027-4D02-AC0C-67482B773BC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C9D898-3563-4610-ACAF-46708CFC8608}" type="pres">
      <dgm:prSet presAssocID="{17B018F7-A027-4D02-AC0C-67482B773BC0}" presName="descendantText" presStyleLbl="alignAcc1" presStyleIdx="2" presStyleCnt="3" custScaleY="153758">
        <dgm:presLayoutVars>
          <dgm:bulletEnabled val="1"/>
        </dgm:presLayoutVars>
      </dgm:prSet>
      <dgm:spPr/>
    </dgm:pt>
  </dgm:ptLst>
  <dgm:cxnLst>
    <dgm:cxn modelId="{59BDC002-B662-4B2F-A806-2905B9EB38B7}" type="presOf" srcId="{60EFACDA-9241-4BE3-B104-A07B746BD6BD}" destId="{D46B34D2-A321-4E69-AE80-57EB1347A652}" srcOrd="0" destOrd="0" presId="urn:microsoft.com/office/officeart/2005/8/layout/chevron2"/>
    <dgm:cxn modelId="{9A00B70B-05F0-42FD-9AD7-C6817C592E91}" srcId="{60EFACDA-9241-4BE3-B104-A07B746BD6BD}" destId="{1052565A-BD15-4A59-99D3-58965AB01F5D}" srcOrd="0" destOrd="0" parTransId="{0CAC80C4-F2E8-4C12-A407-DA932830CF17}" sibTransId="{BFBF9533-BF5F-4F02-B701-C76625224CE2}"/>
    <dgm:cxn modelId="{EC85011D-7139-404D-BE48-CCC031FBB785}" srcId="{60EFACDA-9241-4BE3-B104-A07B746BD6BD}" destId="{CD75BF59-3F19-4C56-9BE9-2324C05E7363}" srcOrd="1" destOrd="0" parTransId="{4B5E5A8F-B1D9-4B44-A736-7E898CFB89C3}" sibTransId="{59FC1ADB-5305-4C68-A51F-1383E60F3621}"/>
    <dgm:cxn modelId="{3D39013F-870D-4EEF-94B7-6BBFAE22ED61}" type="presOf" srcId="{7A15E8CE-DB95-4666-8398-2EE172E121C4}" destId="{6E7FEF99-1F98-45B5-8F5A-E3DF089358D2}" srcOrd="0" destOrd="1" presId="urn:microsoft.com/office/officeart/2005/8/layout/chevron2"/>
    <dgm:cxn modelId="{AB7D2C62-D3D2-4DD7-A068-4AEE2F933B59}" type="presOf" srcId="{0FBB3388-A464-4B9C-8186-ABF89DA978A2}" destId="{A6F566D6-7FEF-4DBB-ACC2-2B846B57B17C}" srcOrd="0" destOrd="0" presId="urn:microsoft.com/office/officeart/2005/8/layout/chevron2"/>
    <dgm:cxn modelId="{49728B79-81ED-4B77-A46E-F0B53507DE1D}" type="presOf" srcId="{95A8BD8E-DBD5-444B-AF9A-EB15BF961166}" destId="{6E7FEF99-1F98-45B5-8F5A-E3DF089358D2}" srcOrd="0" destOrd="0" presId="urn:microsoft.com/office/officeart/2005/8/layout/chevron2"/>
    <dgm:cxn modelId="{C7B46D7F-E606-4DE2-AA01-636A535C70E1}" type="presOf" srcId="{F3D64796-5965-4901-AD67-5B7897DD8306}" destId="{66C9D898-3563-4610-ACAF-46708CFC8608}" srcOrd="0" destOrd="0" presId="urn:microsoft.com/office/officeart/2005/8/layout/chevron2"/>
    <dgm:cxn modelId="{F401879D-B810-4CFF-AC3C-4E03CBEBDAFC}" srcId="{1052565A-BD15-4A59-99D3-58965AB01F5D}" destId="{95A8BD8E-DBD5-444B-AF9A-EB15BF961166}" srcOrd="0" destOrd="0" parTransId="{42F86B27-C0D7-4B0E-B0A6-6AE4218294A5}" sibTransId="{4F34BAC6-C4B6-4258-868E-A0946BDD5828}"/>
    <dgm:cxn modelId="{5F78EDA5-C6E0-42B8-BC26-4C0964B98DAB}" srcId="{CD75BF59-3F19-4C56-9BE9-2324C05E7363}" destId="{0FBB3388-A464-4B9C-8186-ABF89DA978A2}" srcOrd="0" destOrd="0" parTransId="{4FCDB070-22E9-417E-A737-47372F62D157}" sibTransId="{E2761E08-B706-445C-A47D-D5D448049BA9}"/>
    <dgm:cxn modelId="{5F9472A7-ECF2-4072-B639-0E68E4D497A6}" srcId="{60EFACDA-9241-4BE3-B104-A07B746BD6BD}" destId="{17B018F7-A027-4D02-AC0C-67482B773BC0}" srcOrd="2" destOrd="0" parTransId="{BDC782D7-9819-4CA1-9094-CC09240B6CB4}" sibTransId="{3051DDE8-EED8-44B2-87C2-8793C213702E}"/>
    <dgm:cxn modelId="{C3B370BA-DB47-4A03-AF27-87802D04C226}" type="presOf" srcId="{1052565A-BD15-4A59-99D3-58965AB01F5D}" destId="{49DEDC7E-58EA-4743-989A-BD1FDEEB4474}" srcOrd="0" destOrd="0" presId="urn:microsoft.com/office/officeart/2005/8/layout/chevron2"/>
    <dgm:cxn modelId="{E8BFDAC5-D970-4C26-B8ED-12E112D9FC7B}" srcId="{1052565A-BD15-4A59-99D3-58965AB01F5D}" destId="{7A15E8CE-DB95-4666-8398-2EE172E121C4}" srcOrd="1" destOrd="0" parTransId="{8D88B53F-0921-4738-ACA9-8FA3BFF53A6D}" sibTransId="{C9A93597-DD99-4886-9990-14F6BAB277B0}"/>
    <dgm:cxn modelId="{27ADA9CF-47D5-47C1-B414-B42456C1EC30}" type="presOf" srcId="{CD75BF59-3F19-4C56-9BE9-2324C05E7363}" destId="{0EF6DBA2-B7EF-4987-A7ED-F914B53B2B75}" srcOrd="0" destOrd="0" presId="urn:microsoft.com/office/officeart/2005/8/layout/chevron2"/>
    <dgm:cxn modelId="{764005DB-C74B-48C7-BB84-BF64DA937D09}" srcId="{17B018F7-A027-4D02-AC0C-67482B773BC0}" destId="{F3D64796-5965-4901-AD67-5B7897DD8306}" srcOrd="0" destOrd="0" parTransId="{CE0F79B7-53B7-42D9-8EF1-B2A7245EDBF8}" sibTransId="{A3FE5229-0CA4-4175-B33F-1A296107CC72}"/>
    <dgm:cxn modelId="{2D5076F2-22A2-4B8C-B172-A8C8B455A2A0}" type="presOf" srcId="{17B018F7-A027-4D02-AC0C-67482B773BC0}" destId="{63A69976-3A68-4B8F-8CFF-FC62887A9F1A}" srcOrd="0" destOrd="0" presId="urn:microsoft.com/office/officeart/2005/8/layout/chevron2"/>
    <dgm:cxn modelId="{55FEAE2E-6ACB-484B-BC50-F6B02E25AA73}" type="presParOf" srcId="{D46B34D2-A321-4E69-AE80-57EB1347A652}" destId="{EB051F14-0C8B-4F64-9775-3C496642EB05}" srcOrd="0" destOrd="0" presId="urn:microsoft.com/office/officeart/2005/8/layout/chevron2"/>
    <dgm:cxn modelId="{B3B4851A-3466-4A16-BB69-25A0BAADEAE6}" type="presParOf" srcId="{EB051F14-0C8B-4F64-9775-3C496642EB05}" destId="{49DEDC7E-58EA-4743-989A-BD1FDEEB4474}" srcOrd="0" destOrd="0" presId="urn:microsoft.com/office/officeart/2005/8/layout/chevron2"/>
    <dgm:cxn modelId="{0BFEE782-717E-451B-9800-24D11B59F535}" type="presParOf" srcId="{EB051F14-0C8B-4F64-9775-3C496642EB05}" destId="{6E7FEF99-1F98-45B5-8F5A-E3DF089358D2}" srcOrd="1" destOrd="0" presId="urn:microsoft.com/office/officeart/2005/8/layout/chevron2"/>
    <dgm:cxn modelId="{E76885AB-9366-4612-AF45-3F55D41F1DC9}" type="presParOf" srcId="{D46B34D2-A321-4E69-AE80-57EB1347A652}" destId="{5EEF410E-D513-4150-B68C-4B6A6FD8858F}" srcOrd="1" destOrd="0" presId="urn:microsoft.com/office/officeart/2005/8/layout/chevron2"/>
    <dgm:cxn modelId="{BBE5DAF1-3B1D-4AE9-8B58-3A02A302954E}" type="presParOf" srcId="{D46B34D2-A321-4E69-AE80-57EB1347A652}" destId="{271E7F09-EC56-44C5-B2A0-44F42E3B5796}" srcOrd="2" destOrd="0" presId="urn:microsoft.com/office/officeart/2005/8/layout/chevron2"/>
    <dgm:cxn modelId="{4212C1BA-956F-491D-9563-D17AA5673598}" type="presParOf" srcId="{271E7F09-EC56-44C5-B2A0-44F42E3B5796}" destId="{0EF6DBA2-B7EF-4987-A7ED-F914B53B2B75}" srcOrd="0" destOrd="0" presId="urn:microsoft.com/office/officeart/2005/8/layout/chevron2"/>
    <dgm:cxn modelId="{AEF3736F-BDD8-48B5-ABBB-D62BA176142F}" type="presParOf" srcId="{271E7F09-EC56-44C5-B2A0-44F42E3B5796}" destId="{A6F566D6-7FEF-4DBB-ACC2-2B846B57B17C}" srcOrd="1" destOrd="0" presId="urn:microsoft.com/office/officeart/2005/8/layout/chevron2"/>
    <dgm:cxn modelId="{9C58A092-CDA0-44C3-ABD6-180181CBBE99}" type="presParOf" srcId="{D46B34D2-A321-4E69-AE80-57EB1347A652}" destId="{385F7057-98AE-4D16-A66E-54CC4350EF93}" srcOrd="3" destOrd="0" presId="urn:microsoft.com/office/officeart/2005/8/layout/chevron2"/>
    <dgm:cxn modelId="{362E59E4-3B57-4403-9FCE-F0DCFA083706}" type="presParOf" srcId="{D46B34D2-A321-4E69-AE80-57EB1347A652}" destId="{375E56A2-9C67-4260-B9F5-77C59E9ABA81}" srcOrd="4" destOrd="0" presId="urn:microsoft.com/office/officeart/2005/8/layout/chevron2"/>
    <dgm:cxn modelId="{E6F5232A-69B0-46C3-AF4D-EC0949726AF0}" type="presParOf" srcId="{375E56A2-9C67-4260-B9F5-77C59E9ABA81}" destId="{63A69976-3A68-4B8F-8CFF-FC62887A9F1A}" srcOrd="0" destOrd="0" presId="urn:microsoft.com/office/officeart/2005/8/layout/chevron2"/>
    <dgm:cxn modelId="{3CCE502B-9419-4163-ABB2-37B4A9813109}" type="presParOf" srcId="{375E56A2-9C67-4260-B9F5-77C59E9ABA81}" destId="{66C9D898-3563-4610-ACAF-46708CFC86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5CCBD-C9C1-48E4-8241-A0482C96040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84ABB7-C2C0-4C73-96EC-6D86F1CF0012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ตรวจสอบจากระบบ</a:t>
          </a:r>
          <a:endParaRPr lang="en-US" b="1" dirty="0">
            <a:solidFill>
              <a:schemeClr val="tx1"/>
            </a:solidFill>
          </a:endParaRPr>
        </a:p>
      </dgm:t>
    </dgm:pt>
    <dgm:pt modelId="{6D11EF27-41A5-4FA3-8832-E8FDE07DEA3E}" type="parTrans" cxnId="{1F29D9F7-E6D3-4C09-8884-AF3B91C47FC0}">
      <dgm:prSet/>
      <dgm:spPr/>
      <dgm:t>
        <a:bodyPr/>
        <a:lstStyle/>
        <a:p>
          <a:endParaRPr lang="en-US"/>
        </a:p>
      </dgm:t>
    </dgm:pt>
    <dgm:pt modelId="{73C27CEA-1570-4F4C-8346-F98535F895B6}" type="sibTrans" cxnId="{1F29D9F7-E6D3-4C09-8884-AF3B91C47FC0}">
      <dgm:prSet/>
      <dgm:spPr/>
      <dgm:t>
        <a:bodyPr/>
        <a:lstStyle/>
        <a:p>
          <a:endParaRPr lang="en-US"/>
        </a:p>
      </dgm:t>
    </dgm:pt>
    <dgm:pt modelId="{98B2FA1C-89F0-445C-807C-0CCECF67F7D2}">
      <dgm:prSet phldrT="[Text]" custT="1"/>
      <dgm:spPr/>
      <dgm:t>
        <a:bodyPr/>
        <a:lstStyle/>
        <a:p>
          <a:r>
            <a:rPr lang="en-US" sz="2800" dirty="0"/>
            <a:t>Daily</a:t>
          </a:r>
          <a:r>
            <a:rPr lang="th-TH" sz="2800" dirty="0"/>
            <a:t> </a:t>
          </a:r>
          <a:r>
            <a:rPr lang="en-US" sz="2800" dirty="0"/>
            <a:t>plans</a:t>
          </a:r>
        </a:p>
      </dgm:t>
    </dgm:pt>
    <dgm:pt modelId="{96BC69E2-B75E-4CE5-B9E7-65AD3F31FA39}" type="parTrans" cxnId="{13F7FD6D-4268-4898-BF57-17EFD71211AF}">
      <dgm:prSet/>
      <dgm:spPr/>
      <dgm:t>
        <a:bodyPr/>
        <a:lstStyle/>
        <a:p>
          <a:endParaRPr lang="en-US"/>
        </a:p>
      </dgm:t>
    </dgm:pt>
    <dgm:pt modelId="{2AA73B60-6713-400F-B6AF-11D1B1B49D00}" type="sibTrans" cxnId="{13F7FD6D-4268-4898-BF57-17EFD71211AF}">
      <dgm:prSet/>
      <dgm:spPr/>
      <dgm:t>
        <a:bodyPr/>
        <a:lstStyle/>
        <a:p>
          <a:endParaRPr lang="en-US"/>
        </a:p>
      </dgm:t>
    </dgm:pt>
    <dgm:pt modelId="{B9ADD270-F97C-4C0F-9421-27F5ED87A68D}">
      <dgm:prSet phldrT="[Text]" custT="1"/>
      <dgm:spPr/>
      <dgm:t>
        <a:bodyPr/>
        <a:lstStyle/>
        <a:p>
          <a:r>
            <a:rPr lang="en-US" sz="2800" dirty="0"/>
            <a:t>BMA Monitor App</a:t>
          </a:r>
        </a:p>
      </dgm:t>
    </dgm:pt>
    <dgm:pt modelId="{E0D95954-B74C-47EC-BE91-7DAE9EE380E4}" type="parTrans" cxnId="{BB7C41D6-49BF-45DD-954C-4852316C09FF}">
      <dgm:prSet/>
      <dgm:spPr/>
      <dgm:t>
        <a:bodyPr/>
        <a:lstStyle/>
        <a:p>
          <a:endParaRPr lang="en-US"/>
        </a:p>
      </dgm:t>
    </dgm:pt>
    <dgm:pt modelId="{9349A7CF-CB0E-4997-B604-226A28969030}" type="sibTrans" cxnId="{BB7C41D6-49BF-45DD-954C-4852316C09FF}">
      <dgm:prSet/>
      <dgm:spPr/>
      <dgm:t>
        <a:bodyPr/>
        <a:lstStyle/>
        <a:p>
          <a:endParaRPr lang="en-US"/>
        </a:p>
      </dgm:t>
    </dgm:pt>
    <dgm:pt modelId="{09E65791-C458-4B0A-9134-12D4B0FB6BE8}">
      <dgm:prSet phldrT="[Text]" custT="1"/>
      <dgm:spPr/>
      <dgm:t>
        <a:bodyPr/>
        <a:lstStyle/>
        <a:p>
          <a:r>
            <a:rPr lang="th-TH" sz="3200" b="1" dirty="0">
              <a:solidFill>
                <a:schemeClr val="tx1"/>
              </a:solidFill>
            </a:rPr>
            <a:t>การรายงาน</a:t>
          </a:r>
          <a:endParaRPr lang="en-US" sz="3200" b="1" dirty="0">
            <a:solidFill>
              <a:schemeClr val="tx1"/>
            </a:solidFill>
          </a:endParaRPr>
        </a:p>
      </dgm:t>
    </dgm:pt>
    <dgm:pt modelId="{9DF1174F-052A-4CA4-B722-9CD1BA212A27}" type="parTrans" cxnId="{5F271539-4E38-481F-AF1C-473C34BD719F}">
      <dgm:prSet/>
      <dgm:spPr/>
      <dgm:t>
        <a:bodyPr/>
        <a:lstStyle/>
        <a:p>
          <a:endParaRPr lang="en-US"/>
        </a:p>
      </dgm:t>
    </dgm:pt>
    <dgm:pt modelId="{19321C9B-836E-4617-86DF-71E49C2E7BDB}" type="sibTrans" cxnId="{5F271539-4E38-481F-AF1C-473C34BD719F}">
      <dgm:prSet/>
      <dgm:spPr/>
      <dgm:t>
        <a:bodyPr/>
        <a:lstStyle/>
        <a:p>
          <a:endParaRPr lang="en-US"/>
        </a:p>
      </dgm:t>
    </dgm:pt>
    <dgm:pt modelId="{7DE828EA-74ED-488D-88DF-285130D0E5A6}">
      <dgm:prSet phldrT="[Text]"/>
      <dgm:spPr/>
      <dgm:t>
        <a:bodyPr/>
        <a:lstStyle/>
        <a:p>
          <a:r>
            <a:rPr lang="th-TH" dirty="0"/>
            <a:t>ตัวชี้วัด</a:t>
          </a:r>
          <a:r>
            <a:rPr lang="en-US" dirty="0"/>
            <a:t> </a:t>
          </a:r>
          <a:r>
            <a:rPr lang="th-TH" dirty="0"/>
            <a:t>รายงานเป็นรายไตรมาส</a:t>
          </a:r>
          <a:endParaRPr lang="en-US" dirty="0"/>
        </a:p>
      </dgm:t>
    </dgm:pt>
    <dgm:pt modelId="{190ACDAE-B734-412B-8F39-60AC2EF58426}" type="parTrans" cxnId="{24AEF625-CF75-4EF3-8CD8-07ED32AB7784}">
      <dgm:prSet/>
      <dgm:spPr/>
      <dgm:t>
        <a:bodyPr/>
        <a:lstStyle/>
        <a:p>
          <a:endParaRPr lang="en-US"/>
        </a:p>
      </dgm:t>
    </dgm:pt>
    <dgm:pt modelId="{D398CE3E-7356-4082-A5FC-364BC32C10EA}" type="sibTrans" cxnId="{24AEF625-CF75-4EF3-8CD8-07ED32AB7784}">
      <dgm:prSet/>
      <dgm:spPr/>
      <dgm:t>
        <a:bodyPr/>
        <a:lstStyle/>
        <a:p>
          <a:endParaRPr lang="en-US"/>
        </a:p>
      </dgm:t>
    </dgm:pt>
    <dgm:pt modelId="{9AA3A1A5-84C8-45BE-BB34-29D3406FEF0C}">
      <dgm:prSet phldrT="[Text]"/>
      <dgm:spPr/>
      <dgm:t>
        <a:bodyPr/>
        <a:lstStyle/>
        <a:p>
          <a:r>
            <a:rPr lang="th-TH" dirty="0"/>
            <a:t>โครงการ/กิจกรรม     รายงานเป็นประจำ   ทุกดือน</a:t>
          </a:r>
          <a:endParaRPr lang="en-US" dirty="0"/>
        </a:p>
      </dgm:t>
    </dgm:pt>
    <dgm:pt modelId="{0EEABFED-E38E-43CF-9A33-FB62A08BDB80}" type="parTrans" cxnId="{D9892A80-4B4B-4449-86B6-22401676A401}">
      <dgm:prSet/>
      <dgm:spPr/>
      <dgm:t>
        <a:bodyPr/>
        <a:lstStyle/>
        <a:p>
          <a:endParaRPr lang="en-US"/>
        </a:p>
      </dgm:t>
    </dgm:pt>
    <dgm:pt modelId="{AA2DB676-77FA-4F69-AEA2-2C7D5BFD063E}" type="sibTrans" cxnId="{D9892A80-4B4B-4449-86B6-22401676A401}">
      <dgm:prSet/>
      <dgm:spPr/>
      <dgm:t>
        <a:bodyPr/>
        <a:lstStyle/>
        <a:p>
          <a:endParaRPr lang="en-US"/>
        </a:p>
      </dgm:t>
    </dgm:pt>
    <dgm:pt modelId="{B4924E01-B253-49F7-BE6E-9E9C0AE3C92E}">
      <dgm:prSet phldrT="[Text]"/>
      <dgm:spPr/>
      <dgm:t>
        <a:bodyPr/>
        <a:lstStyle/>
        <a:p>
          <a:pPr algn="l"/>
          <a:r>
            <a:rPr lang="th-TH" b="1" dirty="0">
              <a:solidFill>
                <a:schemeClr val="tx1"/>
              </a:solidFill>
            </a:rPr>
            <a:t>การใช้ข้อมูลประเมินผล</a:t>
          </a:r>
          <a:endParaRPr lang="en-US" b="1" dirty="0">
            <a:solidFill>
              <a:schemeClr val="tx1"/>
            </a:solidFill>
          </a:endParaRPr>
        </a:p>
      </dgm:t>
    </dgm:pt>
    <dgm:pt modelId="{7883C70C-E102-4387-83D7-5BC428352598}" type="parTrans" cxnId="{CC38E8A9-0879-49C2-9405-78779C14ECE4}">
      <dgm:prSet/>
      <dgm:spPr/>
      <dgm:t>
        <a:bodyPr/>
        <a:lstStyle/>
        <a:p>
          <a:endParaRPr lang="en-US"/>
        </a:p>
      </dgm:t>
    </dgm:pt>
    <dgm:pt modelId="{A57D137B-59FD-489D-A692-974CBFDE7EC9}" type="sibTrans" cxnId="{CC38E8A9-0879-49C2-9405-78779C14ECE4}">
      <dgm:prSet/>
      <dgm:spPr/>
      <dgm:t>
        <a:bodyPr/>
        <a:lstStyle/>
        <a:p>
          <a:endParaRPr lang="en-US"/>
        </a:p>
      </dgm:t>
    </dgm:pt>
    <dgm:pt modelId="{B00BC1AA-4B2E-4330-A870-CCD88ADE87E7}">
      <dgm:prSet phldrT="[Text]"/>
      <dgm:spPr/>
      <dgm:t>
        <a:bodyPr/>
        <a:lstStyle/>
        <a:p>
          <a:r>
            <a:rPr lang="th-TH" dirty="0"/>
            <a:t>ข้อมูลผลการดำเนินงาน   ที่รายงานผ่านระบบฯ       ณ วันที่ </a:t>
          </a:r>
          <a:r>
            <a:rPr lang="en-US" dirty="0"/>
            <a:t>30 </a:t>
          </a:r>
          <a:r>
            <a:rPr lang="th-TH" dirty="0"/>
            <a:t>กันยายน </a:t>
          </a:r>
          <a:r>
            <a:rPr lang="en-US" dirty="0"/>
            <a:t>2563</a:t>
          </a:r>
        </a:p>
      </dgm:t>
    </dgm:pt>
    <dgm:pt modelId="{89DF4C5F-37A7-4EFB-B6AB-0AB324582C24}" type="parTrans" cxnId="{8C91B904-4E4D-447C-BF74-FA2C42872BAA}">
      <dgm:prSet/>
      <dgm:spPr/>
      <dgm:t>
        <a:bodyPr/>
        <a:lstStyle/>
        <a:p>
          <a:endParaRPr lang="en-US"/>
        </a:p>
      </dgm:t>
    </dgm:pt>
    <dgm:pt modelId="{9BFBCE28-51AA-4F05-8A27-EABCC2F68816}" type="sibTrans" cxnId="{8C91B904-4E4D-447C-BF74-FA2C42872BAA}">
      <dgm:prSet/>
      <dgm:spPr/>
      <dgm:t>
        <a:bodyPr/>
        <a:lstStyle/>
        <a:p>
          <a:endParaRPr lang="en-US"/>
        </a:p>
      </dgm:t>
    </dgm:pt>
    <dgm:pt modelId="{752983D1-FF81-4683-8368-645383EB46B3}" type="pres">
      <dgm:prSet presAssocID="{AD45CCBD-C9C1-48E4-8241-A0482C96040D}" presName="Name0" presStyleCnt="0">
        <dgm:presLayoutVars>
          <dgm:dir/>
          <dgm:animLvl val="lvl"/>
          <dgm:resizeHandles val="exact"/>
        </dgm:presLayoutVars>
      </dgm:prSet>
      <dgm:spPr/>
    </dgm:pt>
    <dgm:pt modelId="{2016D6A1-C696-43AA-A35B-7CA1FDA71A23}" type="pres">
      <dgm:prSet presAssocID="{2684ABB7-C2C0-4C73-96EC-6D86F1CF0012}" presName="composite" presStyleCnt="0"/>
      <dgm:spPr/>
    </dgm:pt>
    <dgm:pt modelId="{17777CE3-5F0E-49D2-8EBB-0FDCF483B13B}" type="pres">
      <dgm:prSet presAssocID="{2684ABB7-C2C0-4C73-96EC-6D86F1CF00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13F97F0-9C8C-487C-925E-7D4E4F08D4E2}" type="pres">
      <dgm:prSet presAssocID="{2684ABB7-C2C0-4C73-96EC-6D86F1CF0012}" presName="desTx" presStyleLbl="alignAccFollowNode1" presStyleIdx="0" presStyleCnt="3">
        <dgm:presLayoutVars>
          <dgm:bulletEnabled val="1"/>
        </dgm:presLayoutVars>
      </dgm:prSet>
      <dgm:spPr/>
    </dgm:pt>
    <dgm:pt modelId="{3B2E6DB9-2DFC-44B6-A077-E227194C35AD}" type="pres">
      <dgm:prSet presAssocID="{73C27CEA-1570-4F4C-8346-F98535F895B6}" presName="space" presStyleCnt="0"/>
      <dgm:spPr/>
    </dgm:pt>
    <dgm:pt modelId="{E4D5AF38-C877-41F9-9BBA-E0C929556575}" type="pres">
      <dgm:prSet presAssocID="{09E65791-C458-4B0A-9134-12D4B0FB6BE8}" presName="composite" presStyleCnt="0"/>
      <dgm:spPr/>
    </dgm:pt>
    <dgm:pt modelId="{5CC6E71B-4C8F-4A1C-A55D-780686EA9FB7}" type="pres">
      <dgm:prSet presAssocID="{09E65791-C458-4B0A-9134-12D4B0FB6B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7C83620-8569-416D-89DA-7948DBCC3770}" type="pres">
      <dgm:prSet presAssocID="{09E65791-C458-4B0A-9134-12D4B0FB6BE8}" presName="desTx" presStyleLbl="alignAccFollowNode1" presStyleIdx="1" presStyleCnt="3">
        <dgm:presLayoutVars>
          <dgm:bulletEnabled val="1"/>
        </dgm:presLayoutVars>
      </dgm:prSet>
      <dgm:spPr/>
    </dgm:pt>
    <dgm:pt modelId="{1565D8AF-DB43-4A02-BB20-7A649572AC32}" type="pres">
      <dgm:prSet presAssocID="{19321C9B-836E-4617-86DF-71E49C2E7BDB}" presName="space" presStyleCnt="0"/>
      <dgm:spPr/>
    </dgm:pt>
    <dgm:pt modelId="{115A03DD-9D3C-44DA-984F-0514925ADE9B}" type="pres">
      <dgm:prSet presAssocID="{B4924E01-B253-49F7-BE6E-9E9C0AE3C92E}" presName="composite" presStyleCnt="0"/>
      <dgm:spPr/>
    </dgm:pt>
    <dgm:pt modelId="{81FA2214-B2CA-4E8A-8254-79B5D6179AE5}" type="pres">
      <dgm:prSet presAssocID="{B4924E01-B253-49F7-BE6E-9E9C0AE3C92E}" presName="parTx" presStyleLbl="alignNode1" presStyleIdx="2" presStyleCnt="3" custScaleX="109167">
        <dgm:presLayoutVars>
          <dgm:chMax val="0"/>
          <dgm:chPref val="0"/>
          <dgm:bulletEnabled val="1"/>
        </dgm:presLayoutVars>
      </dgm:prSet>
      <dgm:spPr/>
    </dgm:pt>
    <dgm:pt modelId="{55C4F03A-D3AE-438E-9EF2-3C48CA243E9D}" type="pres">
      <dgm:prSet presAssocID="{B4924E01-B253-49F7-BE6E-9E9C0AE3C92E}" presName="desTx" presStyleLbl="alignAccFollowNode1" presStyleIdx="2" presStyleCnt="3" custScaleX="111656">
        <dgm:presLayoutVars>
          <dgm:bulletEnabled val="1"/>
        </dgm:presLayoutVars>
      </dgm:prSet>
      <dgm:spPr/>
    </dgm:pt>
  </dgm:ptLst>
  <dgm:cxnLst>
    <dgm:cxn modelId="{8C91B904-4E4D-447C-BF74-FA2C42872BAA}" srcId="{B4924E01-B253-49F7-BE6E-9E9C0AE3C92E}" destId="{B00BC1AA-4B2E-4330-A870-CCD88ADE87E7}" srcOrd="0" destOrd="0" parTransId="{89DF4C5F-37A7-4EFB-B6AB-0AB324582C24}" sibTransId="{9BFBCE28-51AA-4F05-8A27-EABCC2F68816}"/>
    <dgm:cxn modelId="{0E0F3111-570F-4A5A-BA94-FBA489CB199C}" type="presOf" srcId="{98B2FA1C-89F0-445C-807C-0CCECF67F7D2}" destId="{D13F97F0-9C8C-487C-925E-7D4E4F08D4E2}" srcOrd="0" destOrd="0" presId="urn:microsoft.com/office/officeart/2005/8/layout/hList1"/>
    <dgm:cxn modelId="{B5F9AC14-8657-4912-881D-7A7BE8EFF094}" type="presOf" srcId="{9AA3A1A5-84C8-45BE-BB34-29D3406FEF0C}" destId="{C7C83620-8569-416D-89DA-7948DBCC3770}" srcOrd="0" destOrd="1" presId="urn:microsoft.com/office/officeart/2005/8/layout/hList1"/>
    <dgm:cxn modelId="{24AEF625-CF75-4EF3-8CD8-07ED32AB7784}" srcId="{09E65791-C458-4B0A-9134-12D4B0FB6BE8}" destId="{7DE828EA-74ED-488D-88DF-285130D0E5A6}" srcOrd="0" destOrd="0" parTransId="{190ACDAE-B734-412B-8F39-60AC2EF58426}" sibTransId="{D398CE3E-7356-4082-A5FC-364BC32C10EA}"/>
    <dgm:cxn modelId="{0859BD35-1A68-445F-9A92-E76BD9CB3AA0}" type="presOf" srcId="{B00BC1AA-4B2E-4330-A870-CCD88ADE87E7}" destId="{55C4F03A-D3AE-438E-9EF2-3C48CA243E9D}" srcOrd="0" destOrd="0" presId="urn:microsoft.com/office/officeart/2005/8/layout/hList1"/>
    <dgm:cxn modelId="{5F271539-4E38-481F-AF1C-473C34BD719F}" srcId="{AD45CCBD-C9C1-48E4-8241-A0482C96040D}" destId="{09E65791-C458-4B0A-9134-12D4B0FB6BE8}" srcOrd="1" destOrd="0" parTransId="{9DF1174F-052A-4CA4-B722-9CD1BA212A27}" sibTransId="{19321C9B-836E-4617-86DF-71E49C2E7BDB}"/>
    <dgm:cxn modelId="{C2CC7640-D521-4C5F-9115-EBC0140BE584}" type="presOf" srcId="{B4924E01-B253-49F7-BE6E-9E9C0AE3C92E}" destId="{81FA2214-B2CA-4E8A-8254-79B5D6179AE5}" srcOrd="0" destOrd="0" presId="urn:microsoft.com/office/officeart/2005/8/layout/hList1"/>
    <dgm:cxn modelId="{43B90F45-4135-4741-A575-C996A0E0BE90}" type="presOf" srcId="{2684ABB7-C2C0-4C73-96EC-6D86F1CF0012}" destId="{17777CE3-5F0E-49D2-8EBB-0FDCF483B13B}" srcOrd="0" destOrd="0" presId="urn:microsoft.com/office/officeart/2005/8/layout/hList1"/>
    <dgm:cxn modelId="{CD3B7E69-5ABA-4972-97D3-62C8C9370108}" type="presOf" srcId="{7DE828EA-74ED-488D-88DF-285130D0E5A6}" destId="{C7C83620-8569-416D-89DA-7948DBCC3770}" srcOrd="0" destOrd="0" presId="urn:microsoft.com/office/officeart/2005/8/layout/hList1"/>
    <dgm:cxn modelId="{13F7FD6D-4268-4898-BF57-17EFD71211AF}" srcId="{2684ABB7-C2C0-4C73-96EC-6D86F1CF0012}" destId="{98B2FA1C-89F0-445C-807C-0CCECF67F7D2}" srcOrd="0" destOrd="0" parTransId="{96BC69E2-B75E-4CE5-B9E7-65AD3F31FA39}" sibTransId="{2AA73B60-6713-400F-B6AF-11D1B1B49D00}"/>
    <dgm:cxn modelId="{D9892A80-4B4B-4449-86B6-22401676A401}" srcId="{09E65791-C458-4B0A-9134-12D4B0FB6BE8}" destId="{9AA3A1A5-84C8-45BE-BB34-29D3406FEF0C}" srcOrd="1" destOrd="0" parTransId="{0EEABFED-E38E-43CF-9A33-FB62A08BDB80}" sibTransId="{AA2DB676-77FA-4F69-AEA2-2C7D5BFD063E}"/>
    <dgm:cxn modelId="{CC38E8A9-0879-49C2-9405-78779C14ECE4}" srcId="{AD45CCBD-C9C1-48E4-8241-A0482C96040D}" destId="{B4924E01-B253-49F7-BE6E-9E9C0AE3C92E}" srcOrd="2" destOrd="0" parTransId="{7883C70C-E102-4387-83D7-5BC428352598}" sibTransId="{A57D137B-59FD-489D-A692-974CBFDE7EC9}"/>
    <dgm:cxn modelId="{DDB617AF-BE4C-4D8E-A438-BB1874853249}" type="presOf" srcId="{B9ADD270-F97C-4C0F-9421-27F5ED87A68D}" destId="{D13F97F0-9C8C-487C-925E-7D4E4F08D4E2}" srcOrd="0" destOrd="1" presId="urn:microsoft.com/office/officeart/2005/8/layout/hList1"/>
    <dgm:cxn modelId="{BB7C41D6-49BF-45DD-954C-4852316C09FF}" srcId="{2684ABB7-C2C0-4C73-96EC-6D86F1CF0012}" destId="{B9ADD270-F97C-4C0F-9421-27F5ED87A68D}" srcOrd="1" destOrd="0" parTransId="{E0D95954-B74C-47EC-BE91-7DAE9EE380E4}" sibTransId="{9349A7CF-CB0E-4997-B604-226A28969030}"/>
    <dgm:cxn modelId="{B28A99E9-3E2D-4996-95A0-C55D654F8F92}" type="presOf" srcId="{AD45CCBD-C9C1-48E4-8241-A0482C96040D}" destId="{752983D1-FF81-4683-8368-645383EB46B3}" srcOrd="0" destOrd="0" presId="urn:microsoft.com/office/officeart/2005/8/layout/hList1"/>
    <dgm:cxn modelId="{1F29D9F7-E6D3-4C09-8884-AF3B91C47FC0}" srcId="{AD45CCBD-C9C1-48E4-8241-A0482C96040D}" destId="{2684ABB7-C2C0-4C73-96EC-6D86F1CF0012}" srcOrd="0" destOrd="0" parTransId="{6D11EF27-41A5-4FA3-8832-E8FDE07DEA3E}" sibTransId="{73C27CEA-1570-4F4C-8346-F98535F895B6}"/>
    <dgm:cxn modelId="{9C0010F8-5010-44A9-A191-C4D13582089B}" type="presOf" srcId="{09E65791-C458-4B0A-9134-12D4B0FB6BE8}" destId="{5CC6E71B-4C8F-4A1C-A55D-780686EA9FB7}" srcOrd="0" destOrd="0" presId="urn:microsoft.com/office/officeart/2005/8/layout/hList1"/>
    <dgm:cxn modelId="{092D03C0-ED5F-48A4-809B-50AF7718AC10}" type="presParOf" srcId="{752983D1-FF81-4683-8368-645383EB46B3}" destId="{2016D6A1-C696-43AA-A35B-7CA1FDA71A23}" srcOrd="0" destOrd="0" presId="urn:microsoft.com/office/officeart/2005/8/layout/hList1"/>
    <dgm:cxn modelId="{FB012D77-2F3E-4486-8C87-762F9F93BEAC}" type="presParOf" srcId="{2016D6A1-C696-43AA-A35B-7CA1FDA71A23}" destId="{17777CE3-5F0E-49D2-8EBB-0FDCF483B13B}" srcOrd="0" destOrd="0" presId="urn:microsoft.com/office/officeart/2005/8/layout/hList1"/>
    <dgm:cxn modelId="{28C4F518-8EA0-40E5-AF0C-CC5D903FE8F3}" type="presParOf" srcId="{2016D6A1-C696-43AA-A35B-7CA1FDA71A23}" destId="{D13F97F0-9C8C-487C-925E-7D4E4F08D4E2}" srcOrd="1" destOrd="0" presId="urn:microsoft.com/office/officeart/2005/8/layout/hList1"/>
    <dgm:cxn modelId="{FA63AD2A-9CAA-47A0-8F68-5A2BBE33E172}" type="presParOf" srcId="{752983D1-FF81-4683-8368-645383EB46B3}" destId="{3B2E6DB9-2DFC-44B6-A077-E227194C35AD}" srcOrd="1" destOrd="0" presId="urn:microsoft.com/office/officeart/2005/8/layout/hList1"/>
    <dgm:cxn modelId="{9B6923DE-BACD-4265-ABDB-CCDD4E4C8D7B}" type="presParOf" srcId="{752983D1-FF81-4683-8368-645383EB46B3}" destId="{E4D5AF38-C877-41F9-9BBA-E0C929556575}" srcOrd="2" destOrd="0" presId="urn:microsoft.com/office/officeart/2005/8/layout/hList1"/>
    <dgm:cxn modelId="{A62F56DD-9668-4E72-B862-98136D2BBAD7}" type="presParOf" srcId="{E4D5AF38-C877-41F9-9BBA-E0C929556575}" destId="{5CC6E71B-4C8F-4A1C-A55D-780686EA9FB7}" srcOrd="0" destOrd="0" presId="urn:microsoft.com/office/officeart/2005/8/layout/hList1"/>
    <dgm:cxn modelId="{8A84AE3B-7603-4A3C-A2A6-BA27C4D3EE68}" type="presParOf" srcId="{E4D5AF38-C877-41F9-9BBA-E0C929556575}" destId="{C7C83620-8569-416D-89DA-7948DBCC3770}" srcOrd="1" destOrd="0" presId="urn:microsoft.com/office/officeart/2005/8/layout/hList1"/>
    <dgm:cxn modelId="{65677337-BA5F-4519-9C09-1D3D19CCD861}" type="presParOf" srcId="{752983D1-FF81-4683-8368-645383EB46B3}" destId="{1565D8AF-DB43-4A02-BB20-7A649572AC32}" srcOrd="3" destOrd="0" presId="urn:microsoft.com/office/officeart/2005/8/layout/hList1"/>
    <dgm:cxn modelId="{4353348E-BB76-4DFF-8920-650E9DAE6B19}" type="presParOf" srcId="{752983D1-FF81-4683-8368-645383EB46B3}" destId="{115A03DD-9D3C-44DA-984F-0514925ADE9B}" srcOrd="4" destOrd="0" presId="urn:microsoft.com/office/officeart/2005/8/layout/hList1"/>
    <dgm:cxn modelId="{E95F0422-87FF-4DCB-AEE4-09690474020F}" type="presParOf" srcId="{115A03DD-9D3C-44DA-984F-0514925ADE9B}" destId="{81FA2214-B2CA-4E8A-8254-79B5D6179AE5}" srcOrd="0" destOrd="0" presId="urn:microsoft.com/office/officeart/2005/8/layout/hList1"/>
    <dgm:cxn modelId="{2C6256D8-5F63-47BC-9B59-C1843632F8FA}" type="presParOf" srcId="{115A03DD-9D3C-44DA-984F-0514925ADE9B}" destId="{55C4F03A-D3AE-438E-9EF2-3C48CA243E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8F907F-FD1A-40B8-9C60-F1CCD3DDEBA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0B3FB40-930B-4BED-B6B2-FC9EED60D77A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th-TH" b="1" dirty="0"/>
            <a:t>กองยุทธศาสตร์บริหารจัดการ                              </a:t>
          </a:r>
          <a:r>
            <a:rPr lang="th-TH" dirty="0"/>
            <a:t>โทร.</a:t>
          </a:r>
          <a:r>
            <a:rPr lang="en-US" dirty="0"/>
            <a:t> 02225 7947</a:t>
          </a:r>
          <a:r>
            <a:rPr lang="th-TH" dirty="0"/>
            <a:t>                                    ภายใน </a:t>
          </a:r>
          <a:r>
            <a:rPr lang="en-US" dirty="0"/>
            <a:t>1512 /1543</a:t>
          </a:r>
        </a:p>
      </dgm:t>
    </dgm:pt>
    <dgm:pt modelId="{FF78DECF-FD5A-43D3-A521-99DF86976E57}" type="parTrans" cxnId="{3682913F-A2FD-4F2A-A1EF-74EB77A80D67}">
      <dgm:prSet/>
      <dgm:spPr/>
      <dgm:t>
        <a:bodyPr/>
        <a:lstStyle/>
        <a:p>
          <a:endParaRPr lang="en-US"/>
        </a:p>
      </dgm:t>
    </dgm:pt>
    <dgm:pt modelId="{FCBF9808-8B92-46B0-A384-84455C7ED8FC}" type="sibTrans" cxnId="{3682913F-A2FD-4F2A-A1EF-74EB77A80D67}">
      <dgm:prSet/>
      <dgm:spPr/>
      <dgm:t>
        <a:bodyPr/>
        <a:lstStyle/>
        <a:p>
          <a:endParaRPr lang="en-US"/>
        </a:p>
      </dgm:t>
    </dgm:pt>
    <dgm:pt modelId="{5837C3D4-74DB-4297-8953-142F2B17178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th-TH" sz="2200" b="1" dirty="0"/>
            <a:t>กองยุทธศาสตร์ทรัพยากรมนุษย์และ</a:t>
          </a:r>
          <a:r>
            <a:rPr lang="th-TH" sz="2200" b="1" dirty="0">
              <a:latin typeface="+mn-lt"/>
            </a:rPr>
            <a:t>สังคม  </a:t>
          </a:r>
          <a:r>
            <a:rPr lang="th-TH" sz="2200" dirty="0">
              <a:latin typeface="+mn-lt"/>
            </a:rPr>
            <a:t>                                   </a:t>
          </a:r>
          <a:r>
            <a:rPr lang="th-TH" sz="2400" b="0" dirty="0">
              <a:latin typeface="+mn-lt"/>
            </a:rPr>
            <a:t>              </a:t>
          </a:r>
          <a:r>
            <a:rPr lang="th-TH" sz="2200" dirty="0">
              <a:latin typeface="+mn-lt"/>
            </a:rPr>
            <a:t>โทร.</a:t>
          </a:r>
          <a:r>
            <a:rPr lang="en-US" sz="2200" dirty="0">
              <a:latin typeface="+mn-lt"/>
            </a:rPr>
            <a:t> 02224 2999</a:t>
          </a:r>
          <a:r>
            <a:rPr lang="th-TH" sz="2200" dirty="0">
              <a:latin typeface="+mn-lt"/>
            </a:rPr>
            <a:t>                                   </a:t>
          </a:r>
          <a:r>
            <a:rPr lang="th-TH" sz="2200" dirty="0"/>
            <a:t>ภายใน </a:t>
          </a:r>
          <a:r>
            <a:rPr lang="en-US" sz="2200" dirty="0"/>
            <a:t>1545-46</a:t>
          </a:r>
        </a:p>
      </dgm:t>
    </dgm:pt>
    <dgm:pt modelId="{04B9C13F-8DF6-4D65-B996-34EE8CBAD0C1}" type="parTrans" cxnId="{DCA7A3A2-EB97-4BAA-8446-F832B9522744}">
      <dgm:prSet/>
      <dgm:spPr/>
      <dgm:t>
        <a:bodyPr/>
        <a:lstStyle/>
        <a:p>
          <a:endParaRPr lang="en-US"/>
        </a:p>
      </dgm:t>
    </dgm:pt>
    <dgm:pt modelId="{0EEE5BFE-E9DC-4721-BB79-20F3B6E71C29}" type="sibTrans" cxnId="{DCA7A3A2-EB97-4BAA-8446-F832B9522744}">
      <dgm:prSet/>
      <dgm:spPr/>
      <dgm:t>
        <a:bodyPr/>
        <a:lstStyle/>
        <a:p>
          <a:endParaRPr lang="en-US"/>
        </a:p>
      </dgm:t>
    </dgm:pt>
    <dgm:pt modelId="{E21F8064-8ED2-476B-92B1-CF49A22A9AA9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th-TH" sz="2000" b="1" dirty="0">
              <a:cs typeface="+mn-cs"/>
            </a:rPr>
            <a:t>กองยุทธศาสตร์สาธารณสุข                  และสิ่งแวดล้อม</a:t>
          </a:r>
        </a:p>
        <a:p>
          <a:r>
            <a:rPr lang="th-TH" sz="2000" dirty="0">
              <a:cs typeface="+mn-cs"/>
            </a:rPr>
            <a:t>โทร.</a:t>
          </a:r>
          <a:r>
            <a:rPr lang="en-US" sz="2000" dirty="0">
              <a:cs typeface="+mn-cs"/>
            </a:rPr>
            <a:t> 02225 4558</a:t>
          </a:r>
        </a:p>
        <a:p>
          <a:r>
            <a:rPr lang="th-TH" sz="2000" dirty="0">
              <a:cs typeface="+mn-cs"/>
            </a:rPr>
            <a:t>ภายใน</a:t>
          </a:r>
          <a:r>
            <a:rPr lang="en-US" sz="2000" dirty="0">
              <a:cs typeface="+mn-cs"/>
            </a:rPr>
            <a:t>1515 /1547-8</a:t>
          </a:r>
          <a:endParaRPr lang="th-TH" sz="2000" dirty="0">
            <a:cs typeface="+mn-cs"/>
          </a:endParaRPr>
        </a:p>
      </dgm:t>
    </dgm:pt>
    <dgm:pt modelId="{BC983C7D-5E33-4A79-928F-617DB2AC54A7}" type="parTrans" cxnId="{8509196B-647C-4ECB-A490-CB1F88CD782B}">
      <dgm:prSet/>
      <dgm:spPr/>
      <dgm:t>
        <a:bodyPr/>
        <a:lstStyle/>
        <a:p>
          <a:endParaRPr lang="en-US"/>
        </a:p>
      </dgm:t>
    </dgm:pt>
    <dgm:pt modelId="{996DAD65-5ECA-4BF1-87C5-DD643DC14472}" type="sibTrans" cxnId="{8509196B-647C-4ECB-A490-CB1F88CD782B}">
      <dgm:prSet/>
      <dgm:spPr/>
      <dgm:t>
        <a:bodyPr/>
        <a:lstStyle/>
        <a:p>
          <a:endParaRPr lang="en-US"/>
        </a:p>
      </dgm:t>
    </dgm:pt>
    <dgm:pt modelId="{FC046FE8-B950-47CD-935A-F7B4E5CFBC67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th-TH" sz="1800" dirty="0"/>
        </a:p>
        <a:p>
          <a:endParaRPr lang="th-TH" sz="1800" dirty="0"/>
        </a:p>
        <a:p>
          <a:r>
            <a:rPr lang="th-TH" sz="2400" b="1" dirty="0">
              <a:cs typeface="+mj-cs"/>
            </a:rPr>
            <a:t>กองสารสนเทศภูมิศาสตร์                                               </a:t>
          </a:r>
          <a:r>
            <a:rPr lang="th-TH" sz="2400" dirty="0">
              <a:latin typeface="+mj-lt"/>
              <a:cs typeface="+mj-cs"/>
            </a:rPr>
            <a:t>โทร. </a:t>
          </a:r>
          <a:r>
            <a:rPr lang="th-TH" sz="2400" dirty="0">
              <a:latin typeface="+mn-lt"/>
              <a:cs typeface="+mj-cs"/>
            </a:rPr>
            <a:t>0 2224 2961                                                           </a:t>
          </a:r>
          <a:r>
            <a:rPr lang="th-TH" sz="2400" dirty="0">
              <a:latin typeface="+mj-lt"/>
              <a:cs typeface="+mj-cs"/>
            </a:rPr>
            <a:t>ภายใน </a:t>
          </a:r>
          <a:r>
            <a:rPr lang="th-TH" sz="2400" b="1" dirty="0">
              <a:latin typeface="+mn-lt"/>
              <a:cs typeface="+mj-cs"/>
            </a:rPr>
            <a:t>1526-9</a:t>
          </a:r>
          <a:endParaRPr lang="en-US" sz="2400" b="1" dirty="0">
            <a:latin typeface="+mn-lt"/>
            <a:cs typeface="+mj-cs"/>
          </a:endParaRPr>
        </a:p>
        <a:p>
          <a:endParaRPr lang="en-US" sz="1800" dirty="0"/>
        </a:p>
        <a:p>
          <a:endParaRPr lang="th-TH" sz="1200" dirty="0"/>
        </a:p>
        <a:p>
          <a:endParaRPr lang="th-TH" sz="1200" dirty="0"/>
        </a:p>
      </dgm:t>
    </dgm:pt>
    <dgm:pt modelId="{FA037356-A6CE-464E-84D8-8AB64D321277}" type="parTrans" cxnId="{56C347A1-6A55-4D36-AD57-7627005ED209}">
      <dgm:prSet/>
      <dgm:spPr/>
      <dgm:t>
        <a:bodyPr/>
        <a:lstStyle/>
        <a:p>
          <a:endParaRPr lang="en-US"/>
        </a:p>
      </dgm:t>
    </dgm:pt>
    <dgm:pt modelId="{7B412E0F-9B46-4E57-AEFE-D48BE008FBD2}" type="sibTrans" cxnId="{56C347A1-6A55-4D36-AD57-7627005ED209}">
      <dgm:prSet/>
      <dgm:spPr/>
      <dgm:t>
        <a:bodyPr/>
        <a:lstStyle/>
        <a:p>
          <a:endParaRPr lang="en-US"/>
        </a:p>
      </dgm:t>
    </dgm:pt>
    <dgm:pt modelId="{A0CB190C-2228-4055-99E9-0B5A15790C3E}">
      <dgm:prSet/>
      <dgm:spPr/>
      <dgm:t>
        <a:bodyPr/>
        <a:lstStyle/>
        <a:p>
          <a:r>
            <a:rPr lang="th-TH" b="1" dirty="0"/>
            <a:t>กองยุทธศาสตร์เศรษฐกิจ</a:t>
          </a:r>
          <a:r>
            <a:rPr lang="en-US" b="1" dirty="0"/>
            <a:t>    </a:t>
          </a:r>
          <a:r>
            <a:rPr lang="th-TH" b="1" dirty="0"/>
            <a:t>การเงินและการคลัง </a:t>
          </a:r>
          <a:r>
            <a:rPr lang="en-US" b="1" dirty="0"/>
            <a:t>                                                 </a:t>
          </a:r>
          <a:r>
            <a:rPr lang="th-TH" dirty="0"/>
            <a:t>โทร. </a:t>
          </a:r>
          <a:r>
            <a:rPr lang="en-US" dirty="0"/>
            <a:t>02224 2994                              </a:t>
          </a:r>
          <a:r>
            <a:rPr lang="th-TH" dirty="0"/>
            <a:t>ภายใน</a:t>
          </a:r>
          <a:r>
            <a:rPr lang="en-US" dirty="0"/>
            <a:t> 1550-51</a:t>
          </a:r>
          <a:endParaRPr lang="th-TH" dirty="0"/>
        </a:p>
      </dgm:t>
    </dgm:pt>
    <dgm:pt modelId="{F10A0C86-C184-4412-B73C-08F36BE20421}" type="parTrans" cxnId="{44BE4D8E-8EB1-4AD9-92FB-87CBEE544AE6}">
      <dgm:prSet/>
      <dgm:spPr/>
      <dgm:t>
        <a:bodyPr/>
        <a:lstStyle/>
        <a:p>
          <a:endParaRPr lang="en-US"/>
        </a:p>
      </dgm:t>
    </dgm:pt>
    <dgm:pt modelId="{FDCD6E3E-9301-470B-A393-D662B6450651}" type="sibTrans" cxnId="{44BE4D8E-8EB1-4AD9-92FB-87CBEE544AE6}">
      <dgm:prSet/>
      <dgm:spPr/>
      <dgm:t>
        <a:bodyPr/>
        <a:lstStyle/>
        <a:p>
          <a:endParaRPr lang="en-US"/>
        </a:p>
      </dgm:t>
    </dgm:pt>
    <dgm:pt modelId="{6A5824F8-0524-4014-9B23-C382D445DB6A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th-TH" b="1" dirty="0"/>
            <a:t>กองยุทธศาสตร์สาธารณูปโภคพื้นฐาน</a:t>
          </a:r>
          <a:r>
            <a:rPr lang="en-US" b="1" dirty="0"/>
            <a:t>                                            </a:t>
          </a:r>
          <a:r>
            <a:rPr lang="th-TH" dirty="0"/>
            <a:t>โทร.</a:t>
          </a:r>
          <a:r>
            <a:rPr lang="en-US" dirty="0"/>
            <a:t>02224 2978</a:t>
          </a:r>
          <a:r>
            <a:rPr lang="th-TH" dirty="0"/>
            <a:t>                                        ภายใน</a:t>
          </a:r>
          <a:r>
            <a:rPr lang="en-US" dirty="0"/>
            <a:t>1514/1549</a:t>
          </a:r>
        </a:p>
      </dgm:t>
    </dgm:pt>
    <dgm:pt modelId="{A739D66F-3E0F-4170-B025-E329A38AF795}" type="parTrans" cxnId="{055CB689-EDA0-4B20-A891-8ABA0D9EDCB0}">
      <dgm:prSet/>
      <dgm:spPr/>
      <dgm:t>
        <a:bodyPr/>
        <a:lstStyle/>
        <a:p>
          <a:endParaRPr lang="en-US"/>
        </a:p>
      </dgm:t>
    </dgm:pt>
    <dgm:pt modelId="{E5787920-A836-4DA2-9FE6-1685FEA1FC87}" type="sibTrans" cxnId="{055CB689-EDA0-4B20-A891-8ABA0D9EDCB0}">
      <dgm:prSet/>
      <dgm:spPr/>
      <dgm:t>
        <a:bodyPr/>
        <a:lstStyle/>
        <a:p>
          <a:endParaRPr lang="en-US"/>
        </a:p>
      </dgm:t>
    </dgm:pt>
    <dgm:pt modelId="{44003E99-5A3F-4DDF-998B-17AF31277858}" type="pres">
      <dgm:prSet presAssocID="{7D8F907F-FD1A-40B8-9C60-F1CCD3DDEBAB}" presName="diagram" presStyleCnt="0">
        <dgm:presLayoutVars>
          <dgm:dir/>
          <dgm:resizeHandles val="exact"/>
        </dgm:presLayoutVars>
      </dgm:prSet>
      <dgm:spPr/>
    </dgm:pt>
    <dgm:pt modelId="{2595FF68-F9AC-4EF2-A247-FAE0918E25A7}" type="pres">
      <dgm:prSet presAssocID="{E21F8064-8ED2-476B-92B1-CF49A22A9AA9}" presName="node" presStyleLbl="node1" presStyleIdx="0" presStyleCnt="6" custLinFactX="100000" custLinFactNeighborX="117043" custLinFactNeighborY="1667">
        <dgm:presLayoutVars>
          <dgm:bulletEnabled val="1"/>
        </dgm:presLayoutVars>
      </dgm:prSet>
      <dgm:spPr/>
    </dgm:pt>
    <dgm:pt modelId="{F2FEDA52-9982-428C-9D39-37BAB33CFE33}" type="pres">
      <dgm:prSet presAssocID="{996DAD65-5ECA-4BF1-87C5-DD643DC14472}" presName="sibTrans" presStyleCnt="0"/>
      <dgm:spPr/>
    </dgm:pt>
    <dgm:pt modelId="{326A2803-8A00-421B-9334-16BB93AB59AB}" type="pres">
      <dgm:prSet presAssocID="{FC046FE8-B950-47CD-935A-F7B4E5CFBC67}" presName="node" presStyleLbl="node1" presStyleIdx="1" presStyleCnt="6" custLinFactX="7043" custLinFactY="17609" custLinFactNeighborX="100000" custLinFactNeighborY="100000">
        <dgm:presLayoutVars>
          <dgm:bulletEnabled val="1"/>
        </dgm:presLayoutVars>
      </dgm:prSet>
      <dgm:spPr/>
    </dgm:pt>
    <dgm:pt modelId="{CB842721-01D3-4C99-A3D2-DBC03CEC0582}" type="pres">
      <dgm:prSet presAssocID="{7B412E0F-9B46-4E57-AEFE-D48BE008FBD2}" presName="sibTrans" presStyleCnt="0"/>
      <dgm:spPr/>
    </dgm:pt>
    <dgm:pt modelId="{0FFFDABE-8A7E-4B7C-A4CF-3120F4C21734}" type="pres">
      <dgm:prSet presAssocID="{A0CB190C-2228-4055-99E9-0B5A15790C3E}" presName="node" presStyleLbl="node1" presStyleIdx="2" presStyleCnt="6" custLinFactX="-11478" custLinFactNeighborX="-100000" custLinFactNeighborY="1667">
        <dgm:presLayoutVars>
          <dgm:bulletEnabled val="1"/>
        </dgm:presLayoutVars>
      </dgm:prSet>
      <dgm:spPr/>
    </dgm:pt>
    <dgm:pt modelId="{60261C92-A15E-4A5B-93CA-E8AA7C289363}" type="pres">
      <dgm:prSet presAssocID="{FDCD6E3E-9301-470B-A393-D662B6450651}" presName="sibTrans" presStyleCnt="0"/>
      <dgm:spPr/>
    </dgm:pt>
    <dgm:pt modelId="{E42B550E-4590-47FA-89B3-014530B4AA8C}" type="pres">
      <dgm:prSet presAssocID="{6A5824F8-0524-4014-9B23-C382D445DB6A}" presName="node" presStyleLbl="node1" presStyleIdx="3" presStyleCnt="6">
        <dgm:presLayoutVars>
          <dgm:bulletEnabled val="1"/>
        </dgm:presLayoutVars>
      </dgm:prSet>
      <dgm:spPr/>
    </dgm:pt>
    <dgm:pt modelId="{9101655A-57B7-45DF-8A16-0E0CD6BB1B12}" type="pres">
      <dgm:prSet presAssocID="{E5787920-A836-4DA2-9FE6-1685FEA1FC87}" presName="sibTrans" presStyleCnt="0"/>
      <dgm:spPr/>
    </dgm:pt>
    <dgm:pt modelId="{3091C193-F247-4E22-8818-820AB38C0D9A}" type="pres">
      <dgm:prSet presAssocID="{B0B3FB40-930B-4BED-B6B2-FC9EED60D77A}" presName="node" presStyleLbl="node1" presStyleIdx="4" presStyleCnt="6" custLinFactX="-10123" custLinFactY="-15000" custLinFactNeighborX="-100000" custLinFactNeighborY="-100000">
        <dgm:presLayoutVars>
          <dgm:bulletEnabled val="1"/>
        </dgm:presLayoutVars>
      </dgm:prSet>
      <dgm:spPr/>
    </dgm:pt>
    <dgm:pt modelId="{B8470EFA-7C80-422A-BE6B-6D107FC80ACF}" type="pres">
      <dgm:prSet presAssocID="{FCBF9808-8B92-46B0-A384-84455C7ED8FC}" presName="sibTrans" presStyleCnt="0"/>
      <dgm:spPr/>
    </dgm:pt>
    <dgm:pt modelId="{2C8C93A8-69F1-4C6E-B7A2-7E6AE2040778}" type="pres">
      <dgm:prSet presAssocID="{5837C3D4-74DB-4297-8953-142F2B171786}" presName="node" presStyleLbl="node1" presStyleIdx="5" presStyleCnt="6" custLinFactX="-11478" custLinFactNeighborX="-100000" custLinFactNeighborY="942">
        <dgm:presLayoutVars>
          <dgm:bulletEnabled val="1"/>
        </dgm:presLayoutVars>
      </dgm:prSet>
      <dgm:spPr/>
    </dgm:pt>
  </dgm:ptLst>
  <dgm:cxnLst>
    <dgm:cxn modelId="{BD5F370E-3990-4BF2-B5B7-3326C17438AE}" type="presOf" srcId="{B0B3FB40-930B-4BED-B6B2-FC9EED60D77A}" destId="{3091C193-F247-4E22-8818-820AB38C0D9A}" srcOrd="0" destOrd="0" presId="urn:microsoft.com/office/officeart/2005/8/layout/default"/>
    <dgm:cxn modelId="{7D19D02D-3BB1-41A6-A048-B9935E4A458E}" type="presOf" srcId="{E21F8064-8ED2-476B-92B1-CF49A22A9AA9}" destId="{2595FF68-F9AC-4EF2-A247-FAE0918E25A7}" srcOrd="0" destOrd="0" presId="urn:microsoft.com/office/officeart/2005/8/layout/default"/>
    <dgm:cxn modelId="{3682913F-A2FD-4F2A-A1EF-74EB77A80D67}" srcId="{7D8F907F-FD1A-40B8-9C60-F1CCD3DDEBAB}" destId="{B0B3FB40-930B-4BED-B6B2-FC9EED60D77A}" srcOrd="4" destOrd="0" parTransId="{FF78DECF-FD5A-43D3-A521-99DF86976E57}" sibTransId="{FCBF9808-8B92-46B0-A384-84455C7ED8FC}"/>
    <dgm:cxn modelId="{6838C35B-5472-4FCA-B3FD-0921E4D963BA}" type="presOf" srcId="{6A5824F8-0524-4014-9B23-C382D445DB6A}" destId="{E42B550E-4590-47FA-89B3-014530B4AA8C}" srcOrd="0" destOrd="0" presId="urn:microsoft.com/office/officeart/2005/8/layout/default"/>
    <dgm:cxn modelId="{EB744D66-B243-41D1-BAE9-7D85E6AD2067}" type="presOf" srcId="{A0CB190C-2228-4055-99E9-0B5A15790C3E}" destId="{0FFFDABE-8A7E-4B7C-A4CF-3120F4C21734}" srcOrd="0" destOrd="0" presId="urn:microsoft.com/office/officeart/2005/8/layout/default"/>
    <dgm:cxn modelId="{8509196B-647C-4ECB-A490-CB1F88CD782B}" srcId="{7D8F907F-FD1A-40B8-9C60-F1CCD3DDEBAB}" destId="{E21F8064-8ED2-476B-92B1-CF49A22A9AA9}" srcOrd="0" destOrd="0" parTransId="{BC983C7D-5E33-4A79-928F-617DB2AC54A7}" sibTransId="{996DAD65-5ECA-4BF1-87C5-DD643DC14472}"/>
    <dgm:cxn modelId="{5D85E34C-D8EE-4A49-AC05-661D7C4B67DD}" type="presOf" srcId="{7D8F907F-FD1A-40B8-9C60-F1CCD3DDEBAB}" destId="{44003E99-5A3F-4DDF-998B-17AF31277858}" srcOrd="0" destOrd="0" presId="urn:microsoft.com/office/officeart/2005/8/layout/default"/>
    <dgm:cxn modelId="{055CB689-EDA0-4B20-A891-8ABA0D9EDCB0}" srcId="{7D8F907F-FD1A-40B8-9C60-F1CCD3DDEBAB}" destId="{6A5824F8-0524-4014-9B23-C382D445DB6A}" srcOrd="3" destOrd="0" parTransId="{A739D66F-3E0F-4170-B025-E329A38AF795}" sibTransId="{E5787920-A836-4DA2-9FE6-1685FEA1FC87}"/>
    <dgm:cxn modelId="{3FE4318D-13C1-4EAE-AC98-A6EBB71F359C}" type="presOf" srcId="{FC046FE8-B950-47CD-935A-F7B4E5CFBC67}" destId="{326A2803-8A00-421B-9334-16BB93AB59AB}" srcOrd="0" destOrd="0" presId="urn:microsoft.com/office/officeart/2005/8/layout/default"/>
    <dgm:cxn modelId="{44BE4D8E-8EB1-4AD9-92FB-87CBEE544AE6}" srcId="{7D8F907F-FD1A-40B8-9C60-F1CCD3DDEBAB}" destId="{A0CB190C-2228-4055-99E9-0B5A15790C3E}" srcOrd="2" destOrd="0" parTransId="{F10A0C86-C184-4412-B73C-08F36BE20421}" sibTransId="{FDCD6E3E-9301-470B-A393-D662B6450651}"/>
    <dgm:cxn modelId="{56C347A1-6A55-4D36-AD57-7627005ED209}" srcId="{7D8F907F-FD1A-40B8-9C60-F1CCD3DDEBAB}" destId="{FC046FE8-B950-47CD-935A-F7B4E5CFBC67}" srcOrd="1" destOrd="0" parTransId="{FA037356-A6CE-464E-84D8-8AB64D321277}" sibTransId="{7B412E0F-9B46-4E57-AEFE-D48BE008FBD2}"/>
    <dgm:cxn modelId="{DCA7A3A2-EB97-4BAA-8446-F832B9522744}" srcId="{7D8F907F-FD1A-40B8-9C60-F1CCD3DDEBAB}" destId="{5837C3D4-74DB-4297-8953-142F2B171786}" srcOrd="5" destOrd="0" parTransId="{04B9C13F-8DF6-4D65-B996-34EE8CBAD0C1}" sibTransId="{0EEE5BFE-E9DC-4721-BB79-20F3B6E71C29}"/>
    <dgm:cxn modelId="{3966A0C8-BA09-46AF-8CD4-C0AF7689DB1D}" type="presOf" srcId="{5837C3D4-74DB-4297-8953-142F2B171786}" destId="{2C8C93A8-69F1-4C6E-B7A2-7E6AE2040778}" srcOrd="0" destOrd="0" presId="urn:microsoft.com/office/officeart/2005/8/layout/default"/>
    <dgm:cxn modelId="{5E6579DB-EA0C-4FFB-8F73-D80A7ED5FB65}" type="presParOf" srcId="{44003E99-5A3F-4DDF-998B-17AF31277858}" destId="{2595FF68-F9AC-4EF2-A247-FAE0918E25A7}" srcOrd="0" destOrd="0" presId="urn:microsoft.com/office/officeart/2005/8/layout/default"/>
    <dgm:cxn modelId="{BD3A4505-B098-4BE0-BAC0-81E19B605BA2}" type="presParOf" srcId="{44003E99-5A3F-4DDF-998B-17AF31277858}" destId="{F2FEDA52-9982-428C-9D39-37BAB33CFE33}" srcOrd="1" destOrd="0" presId="urn:microsoft.com/office/officeart/2005/8/layout/default"/>
    <dgm:cxn modelId="{7F7FC8F9-C7AB-4D39-9CEA-EFDBC31AC1B9}" type="presParOf" srcId="{44003E99-5A3F-4DDF-998B-17AF31277858}" destId="{326A2803-8A00-421B-9334-16BB93AB59AB}" srcOrd="2" destOrd="0" presId="urn:microsoft.com/office/officeart/2005/8/layout/default"/>
    <dgm:cxn modelId="{9B96B644-DAA9-46A9-BE16-B3F3035E5979}" type="presParOf" srcId="{44003E99-5A3F-4DDF-998B-17AF31277858}" destId="{CB842721-01D3-4C99-A3D2-DBC03CEC0582}" srcOrd="3" destOrd="0" presId="urn:microsoft.com/office/officeart/2005/8/layout/default"/>
    <dgm:cxn modelId="{42FAF6A7-13A9-477F-9593-B08FEF47EBAD}" type="presParOf" srcId="{44003E99-5A3F-4DDF-998B-17AF31277858}" destId="{0FFFDABE-8A7E-4B7C-A4CF-3120F4C21734}" srcOrd="4" destOrd="0" presId="urn:microsoft.com/office/officeart/2005/8/layout/default"/>
    <dgm:cxn modelId="{FDB0E9B5-DB3A-4CF9-A0EF-04AFC96663C6}" type="presParOf" srcId="{44003E99-5A3F-4DDF-998B-17AF31277858}" destId="{60261C92-A15E-4A5B-93CA-E8AA7C289363}" srcOrd="5" destOrd="0" presId="urn:microsoft.com/office/officeart/2005/8/layout/default"/>
    <dgm:cxn modelId="{29203812-6468-432C-940E-4F231ACD6F96}" type="presParOf" srcId="{44003E99-5A3F-4DDF-998B-17AF31277858}" destId="{E42B550E-4590-47FA-89B3-014530B4AA8C}" srcOrd="6" destOrd="0" presId="urn:microsoft.com/office/officeart/2005/8/layout/default"/>
    <dgm:cxn modelId="{321DC907-5D2A-42F5-A9CD-2FD44EE08310}" type="presParOf" srcId="{44003E99-5A3F-4DDF-998B-17AF31277858}" destId="{9101655A-57B7-45DF-8A16-0E0CD6BB1B12}" srcOrd="7" destOrd="0" presId="urn:microsoft.com/office/officeart/2005/8/layout/default"/>
    <dgm:cxn modelId="{8A02ADDC-2508-4C0F-ADF7-A0724B9801B1}" type="presParOf" srcId="{44003E99-5A3F-4DDF-998B-17AF31277858}" destId="{3091C193-F247-4E22-8818-820AB38C0D9A}" srcOrd="8" destOrd="0" presId="urn:microsoft.com/office/officeart/2005/8/layout/default"/>
    <dgm:cxn modelId="{331B9A42-0B2D-423B-A9F1-752971ABFC9B}" type="presParOf" srcId="{44003E99-5A3F-4DDF-998B-17AF31277858}" destId="{B8470EFA-7C80-422A-BE6B-6D107FC80ACF}" srcOrd="9" destOrd="0" presId="urn:microsoft.com/office/officeart/2005/8/layout/default"/>
    <dgm:cxn modelId="{132D803B-D867-4397-A126-3C98123C9DE9}" type="presParOf" srcId="{44003E99-5A3F-4DDF-998B-17AF31277858}" destId="{2C8C93A8-69F1-4C6E-B7A2-7E6AE20407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07266-EA8F-4F0D-962C-07DEA990C5BD}">
      <dsp:nvSpPr>
        <dsp:cNvPr id="0" name=""/>
        <dsp:cNvSpPr/>
      </dsp:nvSpPr>
      <dsp:spPr>
        <a:xfrm>
          <a:off x="706" y="189123"/>
          <a:ext cx="2757041" cy="1654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1</a:t>
          </a:r>
          <a:r>
            <a:rPr lang="th-TH" sz="2900" kern="1200" dirty="0">
              <a:solidFill>
                <a:schemeClr val="tx1"/>
              </a:solidFill>
            </a:rPr>
            <a:t>.แผนปฏิบัติราชการ กทม.ปี  </a:t>
          </a:r>
          <a:r>
            <a:rPr lang="en-US" sz="2900" kern="1200" dirty="0">
              <a:solidFill>
                <a:schemeClr val="tx1"/>
              </a:solidFill>
            </a:rPr>
            <a:t>2563</a:t>
          </a:r>
        </a:p>
      </dsp:txBody>
      <dsp:txXfrm>
        <a:off x="706" y="189123"/>
        <a:ext cx="2757041" cy="1654224"/>
      </dsp:txXfrm>
    </dsp:sp>
    <dsp:sp modelId="{6F996D74-E323-404C-86CB-5411F217912A}">
      <dsp:nvSpPr>
        <dsp:cNvPr id="0" name=""/>
        <dsp:cNvSpPr/>
      </dsp:nvSpPr>
      <dsp:spPr>
        <a:xfrm>
          <a:off x="3033452" y="189123"/>
          <a:ext cx="2757041" cy="16542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</a:t>
          </a:r>
          <a:r>
            <a:rPr lang="th-TH" sz="2900" kern="1200" dirty="0">
              <a:solidFill>
                <a:schemeClr val="tx1"/>
              </a:solidFill>
            </a:rPr>
            <a:t>. ภารกิจหลัก           ของหน่วยงาน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033452" y="189123"/>
        <a:ext cx="2757041" cy="1654224"/>
      </dsp:txXfrm>
    </dsp:sp>
    <dsp:sp modelId="{034AD3EF-B4E2-452F-98D2-A5B2C1F4AE20}">
      <dsp:nvSpPr>
        <dsp:cNvPr id="0" name=""/>
        <dsp:cNvSpPr/>
      </dsp:nvSpPr>
      <dsp:spPr>
        <a:xfrm>
          <a:off x="706" y="2119052"/>
          <a:ext cx="2757041" cy="1654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3</a:t>
          </a:r>
          <a:r>
            <a:rPr lang="th-TH" sz="2900" kern="1200" dirty="0">
              <a:solidFill>
                <a:schemeClr val="tx1"/>
              </a:solidFill>
            </a:rPr>
            <a:t>. นโยบายผู้บริหาร ภารกิจ</a:t>
          </a:r>
          <a:r>
            <a:rPr lang="th-TH" sz="2900" kern="1200">
              <a:solidFill>
                <a:schemeClr val="tx1"/>
              </a:solidFill>
            </a:rPr>
            <a:t>เชิงพื้นที่        ภารกิจ</a:t>
          </a:r>
          <a:r>
            <a:rPr lang="th-TH" sz="2900" kern="1200" dirty="0">
              <a:solidFill>
                <a:schemeClr val="tx1"/>
              </a:solidFill>
            </a:rPr>
            <a:t>เฉพาะ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06" y="2119052"/>
        <a:ext cx="2757041" cy="1654224"/>
      </dsp:txXfrm>
    </dsp:sp>
    <dsp:sp modelId="{8F122752-53BB-40AD-933E-FDE34CBF61C3}">
      <dsp:nvSpPr>
        <dsp:cNvPr id="0" name=""/>
        <dsp:cNvSpPr/>
      </dsp:nvSpPr>
      <dsp:spPr>
        <a:xfrm>
          <a:off x="3033452" y="2119052"/>
          <a:ext cx="2757041" cy="1654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4</a:t>
          </a:r>
          <a:r>
            <a:rPr lang="th-TH" sz="2900" kern="1200" dirty="0">
              <a:solidFill>
                <a:schemeClr val="tx1"/>
              </a:solidFill>
            </a:rPr>
            <a:t>.การขับเคลื่อน          การพัฒนาทรัพยากรน้ำ               (5 ประเด็นหลัก)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033452" y="2119052"/>
        <a:ext cx="2757041" cy="1654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46535-E915-4558-8E8C-6EB3241F0CD9}">
      <dsp:nvSpPr>
        <dsp:cNvPr id="0" name=""/>
        <dsp:cNvSpPr/>
      </dsp:nvSpPr>
      <dsp:spPr>
        <a:xfrm>
          <a:off x="0" y="0"/>
          <a:ext cx="692908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1.สำนัก สำนักงาน ก.ก. สำนักงานเลขานุการสภากรุงเทพมหานคร                 สำนักงานเลขานุการผู้ว่าราชการกรุงเทพมหานคร และ                   ส่วนราชการในสังกัดสำนักปลัดกรุงเทพมหานคร</a:t>
          </a: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5901" y="45901"/>
        <a:ext cx="6837278" cy="1475358"/>
      </dsp:txXfrm>
    </dsp:sp>
    <dsp:sp modelId="{72BC12F8-0818-4939-97AA-FE9F8CAABB6C}">
      <dsp:nvSpPr>
        <dsp:cNvPr id="0" name=""/>
        <dsp:cNvSpPr/>
      </dsp:nvSpPr>
      <dsp:spPr>
        <a:xfrm>
          <a:off x="2559" y="1692919"/>
          <a:ext cx="3324894" cy="1567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>
              <a:solidFill>
                <a:schemeClr val="tx1"/>
              </a:solidFill>
            </a:rPr>
            <a:t>1.ตัวชี้วัดตามแผนปฏิบัติราชการ กทม. /ตัวชี้วัดบูรณาการ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48460" y="1738820"/>
        <a:ext cx="3233092" cy="1475358"/>
      </dsp:txXfrm>
    </dsp:sp>
    <dsp:sp modelId="{5BC59AC6-3FAE-4218-99CF-39AEF922D29A}">
      <dsp:nvSpPr>
        <dsp:cNvPr id="0" name=""/>
        <dsp:cNvSpPr/>
      </dsp:nvSpPr>
      <dsp:spPr>
        <a:xfrm>
          <a:off x="2559" y="3382945"/>
          <a:ext cx="3324894" cy="15671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/>
              </a:solidFill>
            </a:rPr>
            <a:t>ไม่น้อยกว่า ร้อยละ 70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8460" y="3428846"/>
        <a:ext cx="3233092" cy="1475358"/>
      </dsp:txXfrm>
    </dsp:sp>
    <dsp:sp modelId="{8C19CC76-AFEA-445E-A73E-9DE971DB3894}">
      <dsp:nvSpPr>
        <dsp:cNvPr id="0" name=""/>
        <dsp:cNvSpPr/>
      </dsp:nvSpPr>
      <dsp:spPr>
        <a:xfrm>
          <a:off x="3606745" y="1692919"/>
          <a:ext cx="3324894" cy="1567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>
              <a:solidFill>
                <a:schemeClr val="tx1"/>
              </a:solidFill>
            </a:rPr>
            <a:t>2.ตัวชี้วัดตามนโยบายผู้บริหาร/ตามภารกิจเฉพาะ (ถ้ามี)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3652646" y="1738820"/>
        <a:ext cx="3233092" cy="1475358"/>
      </dsp:txXfrm>
    </dsp:sp>
    <dsp:sp modelId="{D1A987F7-5BCA-458A-AC7F-05212C2669A4}">
      <dsp:nvSpPr>
        <dsp:cNvPr id="0" name=""/>
        <dsp:cNvSpPr/>
      </dsp:nvSpPr>
      <dsp:spPr>
        <a:xfrm>
          <a:off x="3606745" y="3382945"/>
          <a:ext cx="3324894" cy="15671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/>
              </a:solidFill>
            </a:rPr>
            <a:t>ไม่เกิน ร้อยละ 30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652646" y="3428846"/>
        <a:ext cx="3233092" cy="1475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46535-E915-4558-8E8C-6EB3241F0CD9}">
      <dsp:nvSpPr>
        <dsp:cNvPr id="0" name=""/>
        <dsp:cNvSpPr/>
      </dsp:nvSpPr>
      <dsp:spPr>
        <a:xfrm>
          <a:off x="0" y="0"/>
          <a:ext cx="692908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/>
              </a:solidFill>
            </a:rPr>
            <a:t>2.สำนักงานเขต</a:t>
          </a:r>
          <a:endParaRPr lang="en-US" sz="3200" kern="1200" dirty="0"/>
        </a:p>
      </dsp:txBody>
      <dsp:txXfrm>
        <a:off x="45901" y="45901"/>
        <a:ext cx="6837278" cy="1475358"/>
      </dsp:txXfrm>
    </dsp:sp>
    <dsp:sp modelId="{72BC12F8-0818-4939-97AA-FE9F8CAABB6C}">
      <dsp:nvSpPr>
        <dsp:cNvPr id="0" name=""/>
        <dsp:cNvSpPr/>
      </dsp:nvSpPr>
      <dsp:spPr>
        <a:xfrm>
          <a:off x="2559" y="1692919"/>
          <a:ext cx="3324894" cy="1567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1.ตัวชี้วัดบูรณาการ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8460" y="1738820"/>
        <a:ext cx="3233092" cy="1475358"/>
      </dsp:txXfrm>
    </dsp:sp>
    <dsp:sp modelId="{5BC59AC6-3FAE-4218-99CF-39AEF922D29A}">
      <dsp:nvSpPr>
        <dsp:cNvPr id="0" name=""/>
        <dsp:cNvSpPr/>
      </dsp:nvSpPr>
      <dsp:spPr>
        <a:xfrm>
          <a:off x="2559" y="3382945"/>
          <a:ext cx="3324894" cy="15671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/>
              </a:solidFill>
            </a:rPr>
            <a:t>ไม่น้อยกว่า ร้อยละ 70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8460" y="3428846"/>
        <a:ext cx="3233092" cy="1475358"/>
      </dsp:txXfrm>
    </dsp:sp>
    <dsp:sp modelId="{8C19CC76-AFEA-445E-A73E-9DE971DB3894}">
      <dsp:nvSpPr>
        <dsp:cNvPr id="0" name=""/>
        <dsp:cNvSpPr/>
      </dsp:nvSpPr>
      <dsp:spPr>
        <a:xfrm>
          <a:off x="3606745" y="1692919"/>
          <a:ext cx="3324894" cy="1567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2.ตัวชี้วัดตามนโยบายผู้บริหาร/เชิงพื้นที่/ภารกิจเฉพาะ (ถ้ามี)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652646" y="1738820"/>
        <a:ext cx="3233092" cy="1475358"/>
      </dsp:txXfrm>
    </dsp:sp>
    <dsp:sp modelId="{D1A987F7-5BCA-458A-AC7F-05212C2669A4}">
      <dsp:nvSpPr>
        <dsp:cNvPr id="0" name=""/>
        <dsp:cNvSpPr/>
      </dsp:nvSpPr>
      <dsp:spPr>
        <a:xfrm>
          <a:off x="3606745" y="3382945"/>
          <a:ext cx="3324894" cy="15671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/>
              </a:solidFill>
            </a:rPr>
            <a:t>ไม่เกิน ร้อยละ 30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652646" y="3428846"/>
        <a:ext cx="3233092" cy="1475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C2CC5-0481-4171-A1D8-5B83E57710D7}">
      <dsp:nvSpPr>
        <dsp:cNvPr id="0" name=""/>
        <dsp:cNvSpPr/>
      </dsp:nvSpPr>
      <dsp:spPr>
        <a:xfrm>
          <a:off x="695361" y="0"/>
          <a:ext cx="7448550" cy="52578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3E1ED-A370-475E-952D-5BA50D3E53CA}">
      <dsp:nvSpPr>
        <dsp:cNvPr id="0" name=""/>
        <dsp:cNvSpPr/>
      </dsp:nvSpPr>
      <dsp:spPr>
        <a:xfrm>
          <a:off x="5589" y="1577340"/>
          <a:ext cx="2765233" cy="210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</a:rPr>
            <a:t>คณะกรรมการฯ</a:t>
          </a:r>
          <a:endParaRPr lang="en-US" sz="2800" b="1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6 </a:t>
          </a:r>
          <a:r>
            <a:rPr lang="th-TH" sz="2800" b="1" kern="1200" dirty="0">
              <a:solidFill>
                <a:schemeClr val="tx1"/>
              </a:solidFill>
            </a:rPr>
            <a:t>คณะ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</a:rPr>
            <a:t>(รป.กทม.ประธาน)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08255" y="1680006"/>
        <a:ext cx="2559901" cy="1897788"/>
      </dsp:txXfrm>
    </dsp:sp>
    <dsp:sp modelId="{BE97055E-3E31-4DA4-A72A-542D18BD154E}">
      <dsp:nvSpPr>
        <dsp:cNvPr id="0" name=""/>
        <dsp:cNvSpPr/>
      </dsp:nvSpPr>
      <dsp:spPr>
        <a:xfrm>
          <a:off x="2998883" y="1577340"/>
          <a:ext cx="2765233" cy="2103120"/>
        </a:xfrm>
        <a:prstGeom prst="round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</a:rPr>
            <a:t>คณะกรรมการฯ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</a:rPr>
            <a:t>(ป.กทม.ประธาน)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101549" y="1680006"/>
        <a:ext cx="2559901" cy="1897788"/>
      </dsp:txXfrm>
    </dsp:sp>
    <dsp:sp modelId="{AD27706E-258E-4C63-99E8-713751E17B92}">
      <dsp:nvSpPr>
        <dsp:cNvPr id="0" name=""/>
        <dsp:cNvSpPr/>
      </dsp:nvSpPr>
      <dsp:spPr>
        <a:xfrm>
          <a:off x="5992177" y="1577340"/>
          <a:ext cx="2765233" cy="2103120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</a:rPr>
            <a:t>ป.กทม.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</a:rPr>
            <a:t>ให้ความเห็นชอบ ตัวชี้วัดของหน่วยงาน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094843" y="1680006"/>
        <a:ext cx="2559901" cy="1897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DC7E-58EA-4743-989A-BD1FDEEB4474}">
      <dsp:nvSpPr>
        <dsp:cNvPr id="0" name=""/>
        <dsp:cNvSpPr/>
      </dsp:nvSpPr>
      <dsp:spPr>
        <a:xfrm rot="5400000">
          <a:off x="-278673" y="289856"/>
          <a:ext cx="1857821" cy="13004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>
              <a:solidFill>
                <a:schemeClr val="tx1"/>
              </a:solidFill>
            </a:rPr>
            <a:t>รายตัวชี้วัด</a:t>
          </a: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661421"/>
        <a:ext cx="1300475" cy="557346"/>
      </dsp:txXfrm>
    </dsp:sp>
    <dsp:sp modelId="{6E7FEF99-1F98-45B5-8F5A-E3DF089358D2}">
      <dsp:nvSpPr>
        <dsp:cNvPr id="0" name=""/>
        <dsp:cNvSpPr/>
      </dsp:nvSpPr>
      <dsp:spPr>
        <a:xfrm rot="5400000">
          <a:off x="4504145" y="-3202329"/>
          <a:ext cx="1207583" cy="7614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u="sng" kern="1200" dirty="0"/>
            <a:t>ผลงาน</a:t>
          </a:r>
          <a:r>
            <a:rPr lang="th-TH" sz="2400" kern="1200" dirty="0">
              <a:solidFill>
                <a:srgbClr val="FF0000"/>
              </a:solidFill>
            </a:rPr>
            <a:t>ตามเป้าหมาย/สูงกว่าเป้าหมาย </a:t>
          </a:r>
          <a:r>
            <a:rPr lang="th-TH" sz="2400" u="sng" kern="1200" dirty="0"/>
            <a:t>ได้รับคะแนน</a:t>
          </a:r>
          <a:r>
            <a:rPr lang="th-TH" sz="2400" u="none" kern="1200" dirty="0">
              <a:solidFill>
                <a:srgbClr val="FF0000"/>
              </a:solidFill>
            </a:rPr>
            <a:t>ร้อยละ</a:t>
          </a:r>
          <a:r>
            <a:rPr lang="en-US" sz="2400" u="none" kern="1200" dirty="0">
              <a:solidFill>
                <a:srgbClr val="FF0000"/>
              </a:solidFill>
            </a:rPr>
            <a:t>100</a:t>
          </a:r>
          <a:r>
            <a:rPr lang="th-TH" sz="2400" u="none" kern="1200" dirty="0">
              <a:solidFill>
                <a:srgbClr val="FF0000"/>
              </a:solidFill>
            </a:rPr>
            <a:t>ของน้ำหนักคะแนน</a:t>
          </a:r>
          <a:endParaRPr lang="en-US" sz="2400" u="none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u="sng" kern="1200" dirty="0"/>
            <a:t>ผลงาน </a:t>
          </a:r>
          <a:r>
            <a:rPr lang="th-TH" sz="2400" kern="1200" dirty="0">
              <a:solidFill>
                <a:srgbClr val="FF0000"/>
              </a:solidFill>
            </a:rPr>
            <a:t>ต่ำกว่าเป้าหมาย </a:t>
          </a:r>
          <a:r>
            <a:rPr lang="th-TH" sz="2400" u="sng" kern="1200" dirty="0"/>
            <a:t>ได้รับคะแนน</a:t>
          </a:r>
          <a:r>
            <a:rPr lang="th-TH" sz="2400" u="none" kern="1200" dirty="0">
              <a:solidFill>
                <a:srgbClr val="FF0000"/>
              </a:solidFill>
            </a:rPr>
            <a:t>ตามสัดส่วนหรือตามเกณฑ์ของตัวชี้วัดนั้น</a:t>
          </a:r>
          <a:endParaRPr lang="en-US" sz="2400" u="none" kern="1200" dirty="0">
            <a:solidFill>
              <a:srgbClr val="FF0000"/>
            </a:solidFill>
          </a:endParaRPr>
        </a:p>
      </dsp:txBody>
      <dsp:txXfrm rot="-5400000">
        <a:off x="1300475" y="60290"/>
        <a:ext cx="7555975" cy="1089685"/>
      </dsp:txXfrm>
    </dsp:sp>
    <dsp:sp modelId="{0EF6DBA2-B7EF-4987-A7ED-F914B53B2B75}">
      <dsp:nvSpPr>
        <dsp:cNvPr id="0" name=""/>
        <dsp:cNvSpPr/>
      </dsp:nvSpPr>
      <dsp:spPr>
        <a:xfrm rot="5400000">
          <a:off x="-278673" y="1968769"/>
          <a:ext cx="1857821" cy="130047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>
              <a:solidFill>
                <a:schemeClr val="tx1"/>
              </a:solidFill>
            </a:rPr>
            <a:t>ภาพรวม</a:t>
          </a: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2340334"/>
        <a:ext cx="1300475" cy="557346"/>
      </dsp:txXfrm>
    </dsp:sp>
    <dsp:sp modelId="{A6F566D6-7FEF-4DBB-ACC2-2B846B57B17C}">
      <dsp:nvSpPr>
        <dsp:cNvPr id="0" name=""/>
        <dsp:cNvSpPr/>
      </dsp:nvSpPr>
      <dsp:spPr>
        <a:xfrm rot="5400000">
          <a:off x="4504145" y="-1513574"/>
          <a:ext cx="1207583" cy="7614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solidFill>
                <a:srgbClr val="FF0000"/>
              </a:solidFill>
            </a:rPr>
            <a:t>นำคะแนนของทุกตัวชี้วัดมาคำนวณ</a:t>
          </a:r>
          <a:r>
            <a:rPr lang="th-TH" sz="3200" kern="1200" dirty="0"/>
            <a:t>หาร้อยละความสำเร็จของแผนปฏิบัติราชการของหน่วยงาน</a:t>
          </a:r>
          <a:endParaRPr lang="en-US" sz="3200" kern="1200" dirty="0"/>
        </a:p>
      </dsp:txBody>
      <dsp:txXfrm rot="-5400000">
        <a:off x="1300475" y="1749045"/>
        <a:ext cx="7555975" cy="1089685"/>
      </dsp:txXfrm>
    </dsp:sp>
    <dsp:sp modelId="{63A69976-3A68-4B8F-8CFF-FC62887A9F1A}">
      <dsp:nvSpPr>
        <dsp:cNvPr id="0" name=""/>
        <dsp:cNvSpPr/>
      </dsp:nvSpPr>
      <dsp:spPr>
        <a:xfrm rot="5400000">
          <a:off x="-278673" y="3972268"/>
          <a:ext cx="1857821" cy="13004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>
              <a:solidFill>
                <a:schemeClr val="tx1"/>
              </a:solidFill>
            </a:rPr>
            <a:t>ช่วงคะแนน</a:t>
          </a: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4343833"/>
        <a:ext cx="1300475" cy="557346"/>
      </dsp:txXfrm>
    </dsp:sp>
    <dsp:sp modelId="{66C9D898-3563-4610-ACAF-46708CFC8608}">
      <dsp:nvSpPr>
        <dsp:cNvPr id="0" name=""/>
        <dsp:cNvSpPr/>
      </dsp:nvSpPr>
      <dsp:spPr>
        <a:xfrm rot="5400000">
          <a:off x="4179559" y="489924"/>
          <a:ext cx="1856756" cy="7614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</dsp:txBody>
      <dsp:txXfrm rot="-5400000">
        <a:off x="1300476" y="3459647"/>
        <a:ext cx="7524285" cy="1675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77CE3-5F0E-49D2-8EBB-0FDCF483B13B}">
      <dsp:nvSpPr>
        <dsp:cNvPr id="0" name=""/>
        <dsp:cNvSpPr/>
      </dsp:nvSpPr>
      <dsp:spPr>
        <a:xfrm>
          <a:off x="7058" y="13332"/>
          <a:ext cx="2598241" cy="986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</a:rPr>
            <a:t>ตรวจสอบจากระบบ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7058" y="13332"/>
        <a:ext cx="2598241" cy="986530"/>
      </dsp:txXfrm>
    </dsp:sp>
    <dsp:sp modelId="{D13F97F0-9C8C-487C-925E-7D4E4F08D4E2}">
      <dsp:nvSpPr>
        <dsp:cNvPr id="0" name=""/>
        <dsp:cNvSpPr/>
      </dsp:nvSpPr>
      <dsp:spPr>
        <a:xfrm>
          <a:off x="7058" y="999862"/>
          <a:ext cx="2598241" cy="256820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Daily</a:t>
          </a:r>
          <a:r>
            <a:rPr lang="th-TH" sz="2800" kern="1200" dirty="0"/>
            <a:t> </a:t>
          </a:r>
          <a:r>
            <a:rPr lang="en-US" sz="2800" kern="1200" dirty="0"/>
            <a:t>plans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BMA Monitor App</a:t>
          </a:r>
        </a:p>
      </dsp:txBody>
      <dsp:txXfrm>
        <a:off x="7058" y="999862"/>
        <a:ext cx="2598241" cy="2568204"/>
      </dsp:txXfrm>
    </dsp:sp>
    <dsp:sp modelId="{5CC6E71B-4C8F-4A1C-A55D-780686EA9FB7}">
      <dsp:nvSpPr>
        <dsp:cNvPr id="0" name=""/>
        <dsp:cNvSpPr/>
      </dsp:nvSpPr>
      <dsp:spPr>
        <a:xfrm>
          <a:off x="2969053" y="13332"/>
          <a:ext cx="2598241" cy="986530"/>
        </a:xfrm>
        <a:prstGeom prst="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6425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</a:rPr>
            <a:t>การรายงาน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969053" y="13332"/>
        <a:ext cx="2598241" cy="986530"/>
      </dsp:txXfrm>
    </dsp:sp>
    <dsp:sp modelId="{C7C83620-8569-416D-89DA-7948DBCC3770}">
      <dsp:nvSpPr>
        <dsp:cNvPr id="0" name=""/>
        <dsp:cNvSpPr/>
      </dsp:nvSpPr>
      <dsp:spPr>
        <a:xfrm>
          <a:off x="2969053" y="999862"/>
          <a:ext cx="2598241" cy="2568204"/>
        </a:xfrm>
        <a:prstGeom prst="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kern="1200" dirty="0"/>
            <a:t>ตัวชี้วัด</a:t>
          </a:r>
          <a:r>
            <a:rPr lang="en-US" sz="2600" kern="1200" dirty="0"/>
            <a:t> </a:t>
          </a:r>
          <a:r>
            <a:rPr lang="th-TH" sz="2600" kern="1200" dirty="0"/>
            <a:t>รายงานเป็นรายไตรมาส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kern="1200" dirty="0"/>
            <a:t>โครงการ/กิจกรรม     รายงานเป็นประจำ   ทุกดือน</a:t>
          </a:r>
          <a:endParaRPr lang="en-US" sz="2600" kern="1200" dirty="0"/>
        </a:p>
      </dsp:txBody>
      <dsp:txXfrm>
        <a:off x="2969053" y="999862"/>
        <a:ext cx="2598241" cy="2568204"/>
      </dsp:txXfrm>
    </dsp:sp>
    <dsp:sp modelId="{81FA2214-B2CA-4E8A-8254-79B5D6179AE5}">
      <dsp:nvSpPr>
        <dsp:cNvPr id="0" name=""/>
        <dsp:cNvSpPr/>
      </dsp:nvSpPr>
      <dsp:spPr>
        <a:xfrm>
          <a:off x="5963384" y="13332"/>
          <a:ext cx="2836422" cy="986530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64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</a:rPr>
            <a:t>การใช้ข้อมูลประเมินผล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5963384" y="13332"/>
        <a:ext cx="2836422" cy="986530"/>
      </dsp:txXfrm>
    </dsp:sp>
    <dsp:sp modelId="{55C4F03A-D3AE-438E-9EF2-3C48CA243E9D}">
      <dsp:nvSpPr>
        <dsp:cNvPr id="0" name=""/>
        <dsp:cNvSpPr/>
      </dsp:nvSpPr>
      <dsp:spPr>
        <a:xfrm>
          <a:off x="5931048" y="999862"/>
          <a:ext cx="2901092" cy="2568204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kern="1200" dirty="0"/>
            <a:t>ข้อมูลผลการดำเนินงาน   ที่รายงานผ่านระบบฯ       ณ วันที่ </a:t>
          </a:r>
          <a:r>
            <a:rPr lang="en-US" sz="2600" kern="1200" dirty="0"/>
            <a:t>30 </a:t>
          </a:r>
          <a:r>
            <a:rPr lang="th-TH" sz="2600" kern="1200" dirty="0"/>
            <a:t>กันยายน </a:t>
          </a:r>
          <a:r>
            <a:rPr lang="en-US" sz="2600" kern="1200" dirty="0"/>
            <a:t>2563</a:t>
          </a:r>
        </a:p>
      </dsp:txBody>
      <dsp:txXfrm>
        <a:off x="5931048" y="999862"/>
        <a:ext cx="2901092" cy="2568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5FF68-F9AC-4EF2-A247-FAE0918E25A7}">
      <dsp:nvSpPr>
        <dsp:cNvPr id="0" name=""/>
        <dsp:cNvSpPr/>
      </dsp:nvSpPr>
      <dsp:spPr>
        <a:xfrm>
          <a:off x="5943586" y="762005"/>
          <a:ext cx="2738437" cy="164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cs typeface="+mn-cs"/>
            </a:rPr>
            <a:t>กองยุทธศาสตร์สาธารณสุข                  และสิ่งแวดล้อม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cs typeface="+mn-cs"/>
            </a:rPr>
            <a:t>โทร.</a:t>
          </a:r>
          <a:r>
            <a:rPr lang="en-US" sz="2000" kern="1200" dirty="0">
              <a:cs typeface="+mn-cs"/>
            </a:rPr>
            <a:t> 02225 4558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cs typeface="+mn-cs"/>
            </a:rPr>
            <a:t>ภายใน</a:t>
          </a:r>
          <a:r>
            <a:rPr lang="en-US" sz="2000" kern="1200" dirty="0">
              <a:cs typeface="+mn-cs"/>
            </a:rPr>
            <a:t>1515 /1547-8</a:t>
          </a:r>
          <a:endParaRPr lang="th-TH" sz="2000" kern="1200" dirty="0">
            <a:cs typeface="+mn-cs"/>
          </a:endParaRPr>
        </a:p>
      </dsp:txBody>
      <dsp:txXfrm>
        <a:off x="5943586" y="762005"/>
        <a:ext cx="2738437" cy="1643062"/>
      </dsp:txXfrm>
    </dsp:sp>
    <dsp:sp modelId="{326A2803-8A00-421B-9334-16BB93AB59AB}">
      <dsp:nvSpPr>
        <dsp:cNvPr id="0" name=""/>
        <dsp:cNvSpPr/>
      </dsp:nvSpPr>
      <dsp:spPr>
        <a:xfrm>
          <a:off x="5943586" y="2667005"/>
          <a:ext cx="2738437" cy="164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กองสารสนเทศภูมิศาสตร์                                               </a:t>
          </a:r>
          <a:r>
            <a:rPr lang="th-TH" sz="2400" kern="1200" dirty="0">
              <a:latin typeface="+mj-lt"/>
              <a:cs typeface="+mj-cs"/>
            </a:rPr>
            <a:t>โทร. </a:t>
          </a:r>
          <a:r>
            <a:rPr lang="th-TH" sz="2400" kern="1200" dirty="0">
              <a:latin typeface="+mn-lt"/>
              <a:cs typeface="+mj-cs"/>
            </a:rPr>
            <a:t>0 2224 2961                                                           </a:t>
          </a:r>
          <a:r>
            <a:rPr lang="th-TH" sz="2400" kern="1200" dirty="0">
              <a:latin typeface="+mj-lt"/>
              <a:cs typeface="+mj-cs"/>
            </a:rPr>
            <a:t>ภายใน </a:t>
          </a:r>
          <a:r>
            <a:rPr lang="th-TH" sz="2400" b="1" kern="1200" dirty="0">
              <a:latin typeface="+mn-lt"/>
              <a:cs typeface="+mj-cs"/>
            </a:rPr>
            <a:t>1526-9</a:t>
          </a:r>
          <a:endParaRPr lang="en-US" sz="2400" b="1" kern="1200" dirty="0">
            <a:latin typeface="+mn-lt"/>
            <a:cs typeface="+mj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 dirty="0"/>
        </a:p>
      </dsp:txBody>
      <dsp:txXfrm>
        <a:off x="5943586" y="2667005"/>
        <a:ext cx="2738437" cy="1643062"/>
      </dsp:txXfrm>
    </dsp:sp>
    <dsp:sp modelId="{0FFFDABE-8A7E-4B7C-A4CF-3120F4C21734}">
      <dsp:nvSpPr>
        <dsp:cNvPr id="0" name=""/>
        <dsp:cNvSpPr/>
      </dsp:nvSpPr>
      <dsp:spPr>
        <a:xfrm>
          <a:off x="2971807" y="762005"/>
          <a:ext cx="2738437" cy="164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/>
            <a:t>กองยุทธศาสตร์เศรษฐกิจ</a:t>
          </a:r>
          <a:r>
            <a:rPr lang="en-US" sz="2200" b="1" kern="1200" dirty="0"/>
            <a:t>    </a:t>
          </a:r>
          <a:r>
            <a:rPr lang="th-TH" sz="2200" b="1" kern="1200" dirty="0"/>
            <a:t>การเงินและการคลัง </a:t>
          </a:r>
          <a:r>
            <a:rPr lang="en-US" sz="2200" b="1" kern="1200" dirty="0"/>
            <a:t>                                                 </a:t>
          </a:r>
          <a:r>
            <a:rPr lang="th-TH" sz="2200" kern="1200" dirty="0"/>
            <a:t>โทร. </a:t>
          </a:r>
          <a:r>
            <a:rPr lang="en-US" sz="2200" kern="1200" dirty="0"/>
            <a:t>02224 2994                              </a:t>
          </a:r>
          <a:r>
            <a:rPr lang="th-TH" sz="2200" kern="1200" dirty="0"/>
            <a:t>ภายใน</a:t>
          </a:r>
          <a:r>
            <a:rPr lang="en-US" sz="2200" kern="1200" dirty="0"/>
            <a:t> 1550-51</a:t>
          </a:r>
          <a:endParaRPr lang="th-TH" sz="2200" kern="1200" dirty="0"/>
        </a:p>
      </dsp:txBody>
      <dsp:txXfrm>
        <a:off x="2971807" y="762005"/>
        <a:ext cx="2738437" cy="1643062"/>
      </dsp:txXfrm>
    </dsp:sp>
    <dsp:sp modelId="{E42B550E-4590-47FA-89B3-014530B4AA8C}">
      <dsp:nvSpPr>
        <dsp:cNvPr id="0" name=""/>
        <dsp:cNvSpPr/>
      </dsp:nvSpPr>
      <dsp:spPr>
        <a:xfrm>
          <a:off x="0" y="2651521"/>
          <a:ext cx="2738437" cy="164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/>
            <a:t>กองยุทธศาสตร์สาธารณูปโภคพื้นฐาน</a:t>
          </a:r>
          <a:r>
            <a:rPr lang="en-US" sz="2200" b="1" kern="1200" dirty="0"/>
            <a:t>                                            </a:t>
          </a:r>
          <a:r>
            <a:rPr lang="th-TH" sz="2200" kern="1200" dirty="0"/>
            <a:t>โทร.</a:t>
          </a:r>
          <a:r>
            <a:rPr lang="en-US" sz="2200" kern="1200" dirty="0"/>
            <a:t>02224 2978</a:t>
          </a:r>
          <a:r>
            <a:rPr lang="th-TH" sz="2200" kern="1200" dirty="0"/>
            <a:t>                                        ภายใน</a:t>
          </a:r>
          <a:r>
            <a:rPr lang="en-US" sz="2200" kern="1200" dirty="0"/>
            <a:t>1514/1549</a:t>
          </a:r>
        </a:p>
      </dsp:txBody>
      <dsp:txXfrm>
        <a:off x="0" y="2651521"/>
        <a:ext cx="2738437" cy="1643062"/>
      </dsp:txXfrm>
    </dsp:sp>
    <dsp:sp modelId="{3091C193-F247-4E22-8818-820AB38C0D9A}">
      <dsp:nvSpPr>
        <dsp:cNvPr id="0" name=""/>
        <dsp:cNvSpPr/>
      </dsp:nvSpPr>
      <dsp:spPr>
        <a:xfrm>
          <a:off x="0" y="761999"/>
          <a:ext cx="2738437" cy="164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/>
            <a:t>กองยุทธศาสตร์บริหารจัดการ                              </a:t>
          </a:r>
          <a:r>
            <a:rPr lang="th-TH" sz="2200" kern="1200" dirty="0"/>
            <a:t>โทร.</a:t>
          </a:r>
          <a:r>
            <a:rPr lang="en-US" sz="2200" kern="1200" dirty="0"/>
            <a:t> 02225 7947</a:t>
          </a:r>
          <a:r>
            <a:rPr lang="th-TH" sz="2200" kern="1200" dirty="0"/>
            <a:t>                                    ภายใน </a:t>
          </a:r>
          <a:r>
            <a:rPr lang="en-US" sz="2200" kern="1200" dirty="0"/>
            <a:t>1512 /1543</a:t>
          </a:r>
        </a:p>
      </dsp:txBody>
      <dsp:txXfrm>
        <a:off x="0" y="761999"/>
        <a:ext cx="2738437" cy="1643062"/>
      </dsp:txXfrm>
    </dsp:sp>
    <dsp:sp modelId="{2C8C93A8-69F1-4C6E-B7A2-7E6AE2040778}">
      <dsp:nvSpPr>
        <dsp:cNvPr id="0" name=""/>
        <dsp:cNvSpPr/>
      </dsp:nvSpPr>
      <dsp:spPr>
        <a:xfrm>
          <a:off x="2971807" y="2666999"/>
          <a:ext cx="2738437" cy="1643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/>
            <a:t>กองยุทธศาสตร์ทรัพยากรมนุษย์และ</a:t>
          </a:r>
          <a:r>
            <a:rPr lang="th-TH" sz="2200" b="1" kern="1200" dirty="0">
              <a:latin typeface="+mn-lt"/>
            </a:rPr>
            <a:t>สังคม  </a:t>
          </a:r>
          <a:r>
            <a:rPr lang="th-TH" sz="2200" kern="1200" dirty="0">
              <a:latin typeface="+mn-lt"/>
            </a:rPr>
            <a:t>                                   </a:t>
          </a:r>
          <a:r>
            <a:rPr lang="th-TH" sz="2400" b="0" kern="1200" dirty="0">
              <a:latin typeface="+mn-lt"/>
            </a:rPr>
            <a:t>              </a:t>
          </a:r>
          <a:r>
            <a:rPr lang="th-TH" sz="2200" kern="1200" dirty="0">
              <a:latin typeface="+mn-lt"/>
            </a:rPr>
            <a:t>โทร.</a:t>
          </a:r>
          <a:r>
            <a:rPr lang="en-US" sz="2200" kern="1200" dirty="0">
              <a:latin typeface="+mn-lt"/>
            </a:rPr>
            <a:t> 02224 2999</a:t>
          </a:r>
          <a:r>
            <a:rPr lang="th-TH" sz="2200" kern="1200" dirty="0">
              <a:latin typeface="+mn-lt"/>
            </a:rPr>
            <a:t>                                   </a:t>
          </a:r>
          <a:r>
            <a:rPr lang="th-TH" sz="2200" kern="1200" dirty="0"/>
            <a:t>ภายใน </a:t>
          </a:r>
          <a:r>
            <a:rPr lang="en-US" sz="2200" kern="1200" dirty="0"/>
            <a:t>1545-46</a:t>
          </a:r>
        </a:p>
      </dsp:txBody>
      <dsp:txXfrm>
        <a:off x="2971807" y="2666999"/>
        <a:ext cx="2738437" cy="164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728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82" y="1"/>
            <a:ext cx="2950529" cy="49728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36972746-C8F1-4D07-9034-1A8353E13B4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805"/>
            <a:ext cx="2950529" cy="49728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82" y="9446805"/>
            <a:ext cx="2950529" cy="49728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94DB7873-4FCD-438B-9ED1-503E469B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0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728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6" cy="49728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3F949E3D-0F2E-4A20-AAC3-20B670BBBD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4203"/>
            <a:ext cx="5445760" cy="4475561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6678"/>
            <a:ext cx="2949786" cy="49728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6678"/>
            <a:ext cx="2949786" cy="49728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40FBA33-663B-41B3-9D8B-ACE4F71E7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A33-663B-41B3-9D8B-ACE4F71E7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โดยนำ</a:t>
            </a:r>
            <a:r>
              <a:rPr lang="th-TH" baseline="0" dirty="0"/>
              <a:t> </a:t>
            </a:r>
            <a:r>
              <a:rPr lang="en-US" baseline="0" dirty="0"/>
              <a:t>4 </a:t>
            </a:r>
            <a:r>
              <a:rPr lang="th-TH" baseline="0" dirty="0"/>
              <a:t>ประเด็นไปแปลงเป็น ตัวชี้วัดได้ </a:t>
            </a:r>
            <a:r>
              <a:rPr lang="en-US" baseline="0" dirty="0"/>
              <a:t>3</a:t>
            </a:r>
            <a:r>
              <a:rPr lang="th-TH" baseline="0" dirty="0"/>
              <a:t> กลุ่ม (หน้าถัดไป)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A33-663B-41B3-9D8B-ACE4F71E7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A33-663B-41B3-9D8B-ACE4F71E7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A33-663B-41B3-9D8B-ACE4F71E7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โดยนำ</a:t>
            </a:r>
            <a:r>
              <a:rPr lang="th-TH" baseline="0" dirty="0"/>
              <a:t> </a:t>
            </a:r>
            <a:r>
              <a:rPr lang="en-US" baseline="0" dirty="0"/>
              <a:t>4 </a:t>
            </a:r>
            <a:r>
              <a:rPr lang="th-TH" baseline="0" dirty="0"/>
              <a:t>ประเด็นไปแปลงเป็น ตัวชี้วัดได้ </a:t>
            </a:r>
            <a:r>
              <a:rPr lang="en-US" baseline="0" dirty="0"/>
              <a:t>3</a:t>
            </a:r>
            <a:r>
              <a:rPr lang="th-TH" baseline="0" dirty="0"/>
              <a:t> กลุ่ม (หน้าถัดไป)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A33-663B-41B3-9D8B-ACE4F71E7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BAE9-B288-4D01-A5B0-F6E7C04AAC30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DAB-31A6-4DE7-ACFC-5626C7FE4A8F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DC0F-89D7-4FE9-BA6C-A6F155E6F75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EA4D-2553-46FF-ACA2-D9959526CB7E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496B-776D-4722-8D88-50F59268C98E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4439-72AA-4980-B713-FD33F88A5334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CE7A-7061-4FD2-B07D-45AC97AD93E2}" type="datetime1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E615-DD75-4174-A558-3BA0FE29857F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3F2-141C-49A0-8A9B-8428917B2E1A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8945-C572-434D-99F5-926B9D50DA6F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F42C-9328-4497-9592-749B19F7741F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94B431-3C4B-49A1-8E0A-6BC40A1A6357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D2BCCC2-F311-4942-9A14-40388A62F7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emf"/><Relationship Id="rId4" Type="http://schemas.openxmlformats.org/officeDocument/2006/relationships/diagramLayout" Target="../diagrams/layout5.xml"/><Relationship Id="rId9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04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8763000" cy="2286000"/>
          </a:xfrm>
        </p:spPr>
        <p:txBody>
          <a:bodyPr>
            <a:noAutofit/>
          </a:bodyPr>
          <a:lstStyle/>
          <a:p>
            <a:pPr algn="r"/>
            <a:r>
              <a:rPr lang="th-TH" sz="3600" b="1" dirty="0">
                <a:solidFill>
                  <a:schemeClr val="tx1"/>
                </a:solidFill>
              </a:rPr>
              <a:t>			</a:t>
            </a:r>
            <a:r>
              <a:rPr lang="th-TH" sz="3200" b="1" dirty="0">
                <a:solidFill>
                  <a:schemeClr val="tx1"/>
                </a:solidFill>
              </a:rPr>
              <a:t>โดย  ว่าที่ร้อยตรีบุญธรรม หุยประเสริฐ                           			</a:t>
            </a:r>
            <a:r>
              <a:rPr lang="th-TH" sz="2800" b="1" dirty="0">
                <a:solidFill>
                  <a:schemeClr val="tx1"/>
                </a:solidFill>
              </a:rPr>
              <a:t>รองผู้อำนวยการสำนักยุทธศาสตร์และประเมินผล                   สำนักยุทธศาสตร์และประเมินผล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cs typeface="+mj-cs"/>
              </a:rPr>
              <a:t>การประชุมวิชาการ</a:t>
            </a:r>
          </a:p>
          <a:p>
            <a:r>
              <a:rPr lang="th-TH" sz="4000" b="1" dirty="0">
                <a:cs typeface="+mj-cs"/>
              </a:rPr>
              <a:t>การชี้แจงแนวทางการประเมินผลการปฏิบัติราชการประจำปี   </a:t>
            </a:r>
          </a:p>
          <a:p>
            <a:r>
              <a:rPr lang="th-TH" sz="4000" b="1" dirty="0">
                <a:cs typeface="+mj-cs"/>
              </a:rPr>
              <a:t>  </a:t>
            </a:r>
            <a:r>
              <a:rPr lang="th-TH" sz="3200" b="1" dirty="0">
                <a:cs typeface="+mj-cs"/>
              </a:rPr>
              <a:t>ของหน่วยงานสังกัดกรุงเทพมหานคร</a:t>
            </a:r>
            <a:r>
              <a:rPr lang="en-US" sz="3200" b="1" dirty="0">
                <a:cs typeface="+mj-cs"/>
              </a:rPr>
              <a:t> </a:t>
            </a:r>
            <a:r>
              <a:rPr lang="th-TH" sz="3200" b="1" dirty="0">
                <a:cs typeface="+mj-cs"/>
              </a:rPr>
              <a:t>ประจำปีงบประมาณ พ.ศ. 2563</a:t>
            </a:r>
            <a:endParaRPr lang="en-US" sz="3200" b="1" dirty="0"/>
          </a:p>
          <a:p>
            <a:pPr algn="ctr"/>
            <a:r>
              <a:rPr lang="th-TH" sz="3200" b="1" dirty="0"/>
              <a:t> มิติที่ 1 ด้านประสิทธิผลตาม</a:t>
            </a:r>
            <a:r>
              <a:rPr lang="th-TH" sz="3200" b="1" dirty="0" err="1"/>
              <a:t>พันธ</a:t>
            </a:r>
            <a:r>
              <a:rPr lang="th-TH" sz="3200" b="1" dirty="0"/>
              <a:t>กิจ</a:t>
            </a:r>
            <a:endParaRPr lang="en-US" sz="3200" b="1" dirty="0"/>
          </a:p>
          <a:p>
            <a:pPr algn="ctr"/>
            <a:endParaRPr lang="th-TH" sz="3200" b="1" dirty="0">
              <a:cs typeface="+mj-cs"/>
            </a:endParaRPr>
          </a:p>
          <a:p>
            <a:pPr algn="ctr"/>
            <a:endParaRPr lang="th-TH" sz="2400" b="1" dirty="0">
              <a:cs typeface="+mj-cs"/>
            </a:endParaRPr>
          </a:p>
          <a:p>
            <a:pPr algn="ctr"/>
            <a:endParaRPr lang="th-TH" sz="2400" b="1" dirty="0">
              <a:cs typeface="+mj-cs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</a:rPr>
              <a:t>วันที่ 28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th-TH" sz="2400" b="1" dirty="0">
                <a:solidFill>
                  <a:schemeClr val="bg1"/>
                </a:solidFill>
              </a:rPr>
              <a:t>สิงหาคม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th-TH" sz="2400" b="1" dirty="0">
                <a:solidFill>
                  <a:schemeClr val="bg1"/>
                </a:solidFill>
              </a:rPr>
              <a:t>2562  เวลา 09.00-16.00 น.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</a:rPr>
              <a:t>ณ โรงแรมปรินซ์ พาเลซ กรุงเทพมหานคร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7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7.</a:t>
            </a:r>
            <a:r>
              <a:rPr lang="th-TH" b="1" dirty="0">
                <a:solidFill>
                  <a:srgbClr val="0070C0"/>
                </a:solidFill>
              </a:rPr>
              <a:t>หลักฐานประกอบการพิจารณาประเมินผล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10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83622879"/>
              </p:ext>
            </p:extLst>
          </p:nvPr>
        </p:nvGraphicFramePr>
        <p:xfrm>
          <a:off x="228600" y="1295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48" y="4603570"/>
            <a:ext cx="3504952" cy="194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48200"/>
            <a:ext cx="3733800" cy="209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4" b="8992"/>
          <a:stretch/>
        </p:blipFill>
        <p:spPr>
          <a:xfrm>
            <a:off x="142875" y="4604971"/>
            <a:ext cx="2066925" cy="202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59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1905000"/>
          </a:xfrm>
        </p:spPr>
        <p:txBody>
          <a:bodyPr>
            <a:normAutofit/>
          </a:bodyPr>
          <a:lstStyle/>
          <a:p>
            <a:r>
              <a:rPr lang="th-TH" b="1" dirty="0"/>
              <a:t>การติดต่อ สอบถาม ประสานงาน</a:t>
            </a:r>
            <a:br>
              <a:rPr lang="th-TH" b="1" dirty="0"/>
            </a:br>
            <a:r>
              <a:rPr lang="th-TH" b="1" dirty="0"/>
              <a:t>สำนักยุทธศาสตร์และประเมินผล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4609"/>
              </p:ext>
            </p:extLst>
          </p:nvPr>
        </p:nvGraphicFramePr>
        <p:xfrm>
          <a:off x="152400" y="17526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" y="9144"/>
            <a:ext cx="2907085" cy="217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15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95300"/>
            <a:ext cx="5410200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18288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505271"/>
            <a:ext cx="419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/>
              <a:t>ขอบคุณครับ</a:t>
            </a:r>
            <a:endParaRPr lang="en-US" sz="72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1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3635"/>
          <a:stretch/>
        </p:blipFill>
        <p:spPr>
          <a:xfrm>
            <a:off x="4237121" y="1447800"/>
            <a:ext cx="4676274" cy="42672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447800"/>
            <a:ext cx="7924800" cy="4191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/>
              <a:t> รายละเอียดตัวชี้วัดประจำปีงบประมาณ พ.ศ.2563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/>
              <a:t> แนวทางการประเมินผล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/>
              <a:t> การขับเคลื่อนยุทธศาสตร์การพัฒนากรุงเทพมหานคร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/>
              <a:t> สัดส่วนตัวชี้วัด </a:t>
            </a:r>
          </a:p>
          <a:p>
            <a:pPr marL="0" indent="0">
              <a:buNone/>
            </a:pPr>
            <a:r>
              <a:rPr lang="th-TH" sz="3200" b="1" dirty="0"/>
              <a:t>     -</a:t>
            </a:r>
            <a:r>
              <a:rPr lang="th-TH" sz="3000" b="1" dirty="0"/>
              <a:t> สำนัก สำนักงาน ฯ</a:t>
            </a:r>
          </a:p>
          <a:p>
            <a:pPr marL="0" indent="0">
              <a:buNone/>
            </a:pPr>
            <a:r>
              <a:rPr lang="th-TH" sz="3000" b="1" dirty="0"/>
              <a:t>      - สำนักงานเขต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/>
              <a:t> การเจรจาตกลงการประเมินผลการปฏิบัติราชการของหน่วยงาน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/>
              <a:t> เกณฑ์การให้คะแนน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/>
              <a:t> หลักฐานประกอบการพิจารณาประเมินผล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9906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หัวข้อที่นำเสนอ 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th-TH" b="1" dirty="0">
                <a:solidFill>
                  <a:srgbClr val="0070C0"/>
                </a:solidFill>
              </a:rPr>
              <a:t>มิติที่ 1 ด้านประสิทธิผลตามพันธกิจ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0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990600"/>
          </a:xfrm>
        </p:spPr>
        <p:txBody>
          <a:bodyPr>
            <a:normAutofit fontScale="90000"/>
          </a:bodyPr>
          <a:lstStyle/>
          <a:p>
            <a:br>
              <a:rPr lang="th-TH" dirty="0"/>
            </a:b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                              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th-TH" sz="4400" b="1" dirty="0">
                <a:solidFill>
                  <a:srgbClr val="0070C0"/>
                </a:solidFill>
              </a:rPr>
              <a:t>1.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th-TH" sz="4400" b="1" dirty="0">
                <a:solidFill>
                  <a:srgbClr val="0070C0"/>
                </a:solidFill>
              </a:rPr>
              <a:t>รายละเอียดตัวชี้วัดประจำปีงบประมาณ พ.ศ. 2563</a:t>
            </a:r>
            <a:br>
              <a:rPr lang="th-TH" sz="4400" b="1" dirty="0">
                <a:solidFill>
                  <a:srgbClr val="0070C0"/>
                </a:solidFill>
              </a:rPr>
            </a:br>
            <a:br>
              <a:rPr lang="th-TH" sz="4400" b="1" dirty="0">
                <a:solidFill>
                  <a:srgbClr val="0070C0"/>
                </a:solidFill>
              </a:rPr>
            </a:br>
            <a:br>
              <a:rPr lang="th-TH" sz="4400" b="1" dirty="0">
                <a:solidFill>
                  <a:srgbClr val="0070C0"/>
                </a:solidFill>
              </a:rPr>
            </a:br>
            <a:r>
              <a:rPr lang="th-TH" sz="4400" b="1" dirty="0">
                <a:solidFill>
                  <a:srgbClr val="0070C0"/>
                </a:solidFill>
              </a:rPr>
              <a:t> 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600200"/>
            <a:ext cx="4724400" cy="4343400"/>
          </a:xfrm>
        </p:spPr>
        <p:txBody>
          <a:bodyPr>
            <a:normAutofit fontScale="92500" lnSpcReduction="20000"/>
          </a:bodyPr>
          <a:lstStyle/>
          <a:p>
            <a:r>
              <a:rPr lang="th-TH" sz="3800" b="1" dirty="0">
                <a:solidFill>
                  <a:schemeClr val="tx1"/>
                </a:solidFill>
              </a:rPr>
              <a:t>ประเด็นการประเมิน</a:t>
            </a:r>
            <a:r>
              <a:rPr lang="en-US" sz="3800" b="1" dirty="0">
                <a:solidFill>
                  <a:schemeClr val="tx1"/>
                </a:solidFill>
              </a:rPr>
              <a:t> : </a:t>
            </a:r>
            <a:r>
              <a:rPr lang="th-TH" sz="3800" dirty="0">
                <a:solidFill>
                  <a:schemeClr val="tx1"/>
                </a:solidFill>
              </a:rPr>
              <a:t>ผลสำเร็จ   ในการปฏิบัติราชการประจำปีของหน่วยงาน</a:t>
            </a:r>
            <a:endParaRPr lang="en-US" sz="3800" dirty="0">
              <a:solidFill>
                <a:schemeClr val="tx1"/>
              </a:solidFill>
            </a:endParaRPr>
          </a:p>
          <a:p>
            <a:r>
              <a:rPr lang="th-TH" sz="3800" b="1" dirty="0">
                <a:solidFill>
                  <a:schemeClr val="tx1"/>
                </a:solidFill>
              </a:rPr>
              <a:t>ชื่อตัวชี้วัด</a:t>
            </a:r>
            <a:r>
              <a:rPr lang="en-US" sz="3800" b="1" dirty="0">
                <a:solidFill>
                  <a:schemeClr val="tx1"/>
                </a:solidFill>
              </a:rPr>
              <a:t> :</a:t>
            </a:r>
            <a:r>
              <a:rPr lang="th-TH" sz="3800" b="1" dirty="0">
                <a:solidFill>
                  <a:schemeClr val="tx1"/>
                </a:solidFill>
              </a:rPr>
              <a:t> </a:t>
            </a:r>
            <a:r>
              <a:rPr lang="th-TH" sz="3800" dirty="0">
                <a:solidFill>
                  <a:schemeClr val="tx1"/>
                </a:solidFill>
              </a:rPr>
              <a:t>ร้อยละความสำเร็จ    ของแผนปฏิบัติราชการประจำปี     ของหน่วยงาน</a:t>
            </a:r>
            <a:endParaRPr lang="en-US" sz="3800" dirty="0">
              <a:solidFill>
                <a:schemeClr val="tx1"/>
              </a:solidFill>
            </a:endParaRPr>
          </a:p>
          <a:p>
            <a:r>
              <a:rPr lang="th-TH" sz="3800" b="1" dirty="0">
                <a:solidFill>
                  <a:srgbClr val="FF0000"/>
                </a:solidFill>
              </a:rPr>
              <a:t>น้ำหนัก </a:t>
            </a:r>
            <a:r>
              <a:rPr lang="en-US" sz="3800" b="1" dirty="0">
                <a:solidFill>
                  <a:srgbClr val="FF0000"/>
                </a:solidFill>
              </a:rPr>
              <a:t>:</a:t>
            </a:r>
            <a:r>
              <a:rPr lang="th-TH" sz="3800" b="1" dirty="0">
                <a:solidFill>
                  <a:schemeClr val="tx1"/>
                </a:solidFill>
              </a:rPr>
              <a:t> </a:t>
            </a:r>
            <a:r>
              <a:rPr lang="th-TH" sz="3800" b="1" dirty="0">
                <a:solidFill>
                  <a:srgbClr val="FF0000"/>
                </a:solidFill>
              </a:rPr>
              <a:t>ร้อยละ 60</a:t>
            </a:r>
          </a:p>
          <a:p>
            <a:r>
              <a:rPr lang="th-TH" sz="3800" b="1" dirty="0">
                <a:solidFill>
                  <a:schemeClr val="tx1"/>
                </a:solidFill>
              </a:rPr>
              <a:t>หน่วยงานผู้ประเมิน </a:t>
            </a:r>
            <a:r>
              <a:rPr lang="th-TH" sz="3800" dirty="0">
                <a:solidFill>
                  <a:schemeClr val="tx1"/>
                </a:solidFill>
              </a:rPr>
              <a:t>: สำนักยุทธศาสตร์และประเมินผล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2564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256036" cy="3075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17262" r="36750" b="10515"/>
          <a:stretch/>
        </p:blipFill>
        <p:spPr bwMode="auto">
          <a:xfrm>
            <a:off x="1905000" y="2461230"/>
            <a:ext cx="2394386" cy="317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10122" r="35522" b="16856"/>
          <a:stretch/>
        </p:blipFill>
        <p:spPr bwMode="auto">
          <a:xfrm>
            <a:off x="228600" y="3200400"/>
            <a:ext cx="2211828" cy="3158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648200" y="1267691"/>
            <a:ext cx="4191000" cy="117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th-TH" dirty="0"/>
            </a:br>
            <a:endParaRPr lang="en-US" sz="1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4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4419600"/>
            <a:ext cx="367171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763000" cy="4763536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การประเมินผลความสำเร็จในการดำเนินงานตามแผนปฏิบัติราชการประจำปีของหน่วยงาน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th-TH" sz="3600" b="1" dirty="0">
                <a:solidFill>
                  <a:schemeClr val="tx1"/>
                </a:solidFill>
              </a:rPr>
              <a:t>โดย</a:t>
            </a:r>
            <a:r>
              <a:rPr lang="th-TH" sz="3600" dirty="0">
                <a:solidFill>
                  <a:schemeClr val="tx1"/>
                </a:solidFill>
              </a:rPr>
              <a:t>การแปลงแผนปฏิบัติราชการกรุงเทพมหานครประจำปีไปสู่การปฏิบัติ </a:t>
            </a:r>
            <a:r>
              <a:rPr lang="th-TH" sz="3600" b="1" dirty="0">
                <a:solidFill>
                  <a:schemeClr val="tx1"/>
                </a:solidFill>
              </a:rPr>
              <a:t>ด้วยการเชื่อมโยง  ตัวชี้วัด </a:t>
            </a:r>
            <a:r>
              <a:rPr lang="th-TH" sz="3600" dirty="0">
                <a:solidFill>
                  <a:schemeClr val="tx1"/>
                </a:solidFill>
              </a:rPr>
              <a:t>          </a:t>
            </a:r>
            <a:r>
              <a:rPr lang="th-TH" sz="3600" b="1" dirty="0">
                <a:solidFill>
                  <a:schemeClr val="tx1"/>
                </a:solidFill>
              </a:rPr>
              <a:t>ค่าเป้าหมาย  โครงการ  กิจกรรมที่หน่วยงานรับผิดชอบหรือ</a:t>
            </a:r>
            <a:r>
              <a:rPr lang="th-TH" sz="3600" dirty="0">
                <a:solidFill>
                  <a:schemeClr val="tx1"/>
                </a:solidFill>
              </a:rPr>
              <a:t>เ</a:t>
            </a:r>
            <a:r>
              <a:rPr lang="th-TH" sz="3600" b="1" dirty="0">
                <a:solidFill>
                  <a:schemeClr val="tx1"/>
                </a:solidFill>
              </a:rPr>
              <a:t>กี่ยวข้อง</a:t>
            </a:r>
            <a:r>
              <a:rPr lang="th-TH" sz="3600" dirty="0">
                <a:solidFill>
                  <a:schemeClr val="tx1"/>
                </a:solidFill>
              </a:rPr>
              <a:t> </a:t>
            </a:r>
            <a:r>
              <a:rPr lang="th-TH" sz="3600" b="1" dirty="0">
                <a:solidFill>
                  <a:schemeClr val="tx1"/>
                </a:solidFill>
              </a:rPr>
              <a:t>เมื่อดำเนินการแล้วเสร็จต้องสามารถแสดงให้เห็น         ถึงการบรรลุเป้าหมายและ</a:t>
            </a:r>
            <a:r>
              <a:rPr lang="th-TH" sz="3600" b="1" dirty="0">
                <a:solidFill>
                  <a:srgbClr val="FF0000"/>
                </a:solidFill>
              </a:rPr>
              <a:t>สามารถขับเคลื่อนยุทธศาสตร์การพัฒนากรุงเทพมหานคร</a:t>
            </a:r>
            <a:r>
              <a:rPr lang="th-TH" sz="3600" b="1" dirty="0">
                <a:solidFill>
                  <a:schemeClr val="tx1"/>
                </a:solidFill>
              </a:rPr>
              <a:t>ไปสู่ทิศทางที่กำหนดไว้</a:t>
            </a:r>
            <a:r>
              <a:rPr lang="th-TH" b="1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18806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351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cs typeface="+mj-cs"/>
              </a:rPr>
              <a:t>2.</a:t>
            </a:r>
            <a:r>
              <a:rPr lang="en-US" sz="40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th-TH" sz="4000" b="1" dirty="0">
                <a:solidFill>
                  <a:srgbClr val="0070C0"/>
                </a:solidFill>
                <a:cs typeface="+mj-cs"/>
              </a:rPr>
              <a:t>แนวทางการประเมินผล</a:t>
            </a:r>
            <a:endParaRPr lang="en-US" sz="40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168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76200" y="4762500"/>
            <a:ext cx="44196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9906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3.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การขับเคลื่อนยุทธศาสตร์การพัฒนากรุงเทพมหานคร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8181"/>
          <a:stretch/>
        </p:blipFill>
        <p:spPr>
          <a:xfrm>
            <a:off x="4495800" y="4876800"/>
            <a:ext cx="4419600" cy="194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0672993"/>
              </p:ext>
            </p:extLst>
          </p:nvPr>
        </p:nvGraphicFramePr>
        <p:xfrm>
          <a:off x="76200" y="1143000"/>
          <a:ext cx="579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8400" y="2706231"/>
            <a:ext cx="2722418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4.1 </a:t>
            </a:r>
            <a:r>
              <a:rPr lang="th-TH" sz="2800" dirty="0"/>
              <a:t>คุณภาพน้ำ</a:t>
            </a:r>
          </a:p>
          <a:p>
            <a:r>
              <a:rPr lang="en-US" sz="2800" dirty="0"/>
              <a:t>4.2 </a:t>
            </a:r>
            <a:r>
              <a:rPr lang="th-TH" sz="2800" dirty="0"/>
              <a:t>การระบายน้ำ</a:t>
            </a:r>
            <a:endParaRPr lang="en-US" sz="2800" dirty="0"/>
          </a:p>
          <a:p>
            <a:r>
              <a:rPr lang="en-US" sz="2800" dirty="0"/>
              <a:t>4.3</a:t>
            </a:r>
            <a:r>
              <a:rPr lang="th-TH" sz="2800" dirty="0"/>
              <a:t> การปรับปรุงภูมิทัศน์</a:t>
            </a:r>
            <a:endParaRPr lang="en-US" sz="2800" dirty="0"/>
          </a:p>
          <a:p>
            <a:r>
              <a:rPr lang="en-US" sz="2800" dirty="0"/>
              <a:t>4.4</a:t>
            </a:r>
            <a:r>
              <a:rPr lang="th-TH" sz="2800" dirty="0"/>
              <a:t> การอนุรักษ์</a:t>
            </a:r>
            <a:endParaRPr lang="en-US" sz="2800" dirty="0"/>
          </a:p>
          <a:p>
            <a:r>
              <a:rPr lang="en-US" sz="2800" dirty="0"/>
              <a:t>4.5</a:t>
            </a:r>
            <a:r>
              <a:rPr lang="th-TH" sz="2800" dirty="0"/>
              <a:t> การบริหารจัดการน้ำ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867400" y="4149436"/>
            <a:ext cx="498764" cy="381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114800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4.1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สัดส่วนตัวชี้วัด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28113"/>
              </p:ext>
            </p:extLst>
          </p:nvPr>
        </p:nvGraphicFramePr>
        <p:xfrm>
          <a:off x="1981200" y="1752600"/>
          <a:ext cx="6934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43780"/>
            <a:ext cx="1295400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/>
              <a:t>หน่วยงาน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09598" y="3733800"/>
            <a:ext cx="1143001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</a:rPr>
              <a:t>ประเภทตัวชี้วัด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294293"/>
            <a:ext cx="990600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/>
              <a:t>สัดส่วนตัวชี้วัด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6" y="153213"/>
            <a:ext cx="1585628" cy="1581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1838980" cy="183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5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3962400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4.2 สัดส่วนตัวชี้วัด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62814"/>
              </p:ext>
            </p:extLst>
          </p:nvPr>
        </p:nvGraphicFramePr>
        <p:xfrm>
          <a:off x="1981200" y="1752600"/>
          <a:ext cx="6934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43780"/>
            <a:ext cx="1295400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/>
              <a:t>หน่วยงาน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09598" y="3733800"/>
            <a:ext cx="1143001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</a:rPr>
              <a:t>ประเภทตัวชี้วัด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294293"/>
            <a:ext cx="990600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/>
              <a:t>สัดส่วนตัวชี้วัด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6" y="153213"/>
            <a:ext cx="1585628" cy="1581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4" y="0"/>
            <a:ext cx="1838980" cy="183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17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5.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th-TH" sz="3600" b="1" dirty="0">
                <a:solidFill>
                  <a:srgbClr val="0070C0"/>
                </a:solidFill>
              </a:rPr>
              <a:t>การเจรจาตกลงการประเมินผลการปฏิบัติราชการของหน่วยงาน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0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25866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คณะกรรมการเจรจาตกลงการประเมินผลการปฏิบัติราชการของหน่วยงานสังกัดกรุงเทพมหานครประจำปี พ.ศ. 2563 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79160492"/>
              </p:ext>
            </p:extLst>
          </p:nvPr>
        </p:nvGraphicFramePr>
        <p:xfrm>
          <a:off x="304800" y="9144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5430" r="3181"/>
          <a:stretch/>
        </p:blipFill>
        <p:spPr>
          <a:xfrm>
            <a:off x="381000" y="4730931"/>
            <a:ext cx="2819400" cy="205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83306"/>
            <a:ext cx="2743200" cy="212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/>
        </p:blipFill>
        <p:spPr>
          <a:xfrm>
            <a:off x="6347460" y="4661535"/>
            <a:ext cx="2567940" cy="211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22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822949"/>
              </p:ext>
            </p:extLst>
          </p:nvPr>
        </p:nvGraphicFramePr>
        <p:xfrm>
          <a:off x="76200" y="12192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4834" r="3835" b="5960"/>
          <a:stretch/>
        </p:blipFill>
        <p:spPr>
          <a:xfrm>
            <a:off x="0" y="0"/>
            <a:ext cx="2895600" cy="11992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927"/>
            <a:ext cx="1066800" cy="329184"/>
          </a:xfrm>
        </p:spPr>
        <p:txBody>
          <a:bodyPr/>
          <a:lstStyle/>
          <a:p>
            <a:pPr algn="ctr"/>
            <a:fld id="{1D2BCCC2-F311-4942-9A14-40388A62F737}" type="slidenum">
              <a:rPr lang="en-US" smtClean="0"/>
              <a:pPr algn="ctr"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32411"/>
              </p:ext>
            </p:extLst>
          </p:nvPr>
        </p:nvGraphicFramePr>
        <p:xfrm>
          <a:off x="1377950" y="4797425"/>
          <a:ext cx="75374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Document" r:id="rId9" imgW="6174723" imgH="1906412" progId="Word.Document.12">
                  <p:embed/>
                </p:oleObj>
              </mc:Choice>
              <mc:Fallback>
                <p:oleObj name="Document" r:id="rId9" imgW="6174723" imgH="1906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7950" y="4797425"/>
                        <a:ext cx="7537450" cy="227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967344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rdia New" pitchFamily="34" charset="-34"/>
              </a:rPr>
              <a:t>6.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เกณฑ์การให้คะแนน 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1030</TotalTime>
  <Words>647</Words>
  <Application>Microsoft Office PowerPoint</Application>
  <PresentationFormat>นำเสนอทางหน้าจอ (4:3)</PresentationFormat>
  <Paragraphs>113</Paragraphs>
  <Slides>12</Slides>
  <Notes>5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Cordia New</vt:lpstr>
      <vt:lpstr>Wingdings</vt:lpstr>
      <vt:lpstr>Clarity</vt:lpstr>
      <vt:lpstr>Document</vt:lpstr>
      <vt:lpstr>   โดย  ว่าที่ร้อยตรีบุญธรรม หุยประเสริฐ                              รองผู้อำนวยการสำนักยุทธศาสตร์และประเมินผล                   สำนักยุทธศาสตร์และประเมินผล</vt:lpstr>
      <vt:lpstr>หัวข้อที่นำเสนอ : มิติที่ 1 ด้านประสิทธิผลตามพันธกิจ</vt:lpstr>
      <vt:lpstr>                                 1. รายละเอียดตัวชี้วัดประจำปีงบประมาณ พ.ศ. 2563    </vt:lpstr>
      <vt:lpstr>การประเมินผลความสำเร็จในการดำเนินงานตามแผนปฏิบัติราชการประจำปีของหน่วยงาน โดยการแปลงแผนปฏิบัติราชการกรุงเทพมหานครประจำปีไปสู่การปฏิบัติ ด้วยการเชื่อมโยง  ตัวชี้วัด           ค่าเป้าหมาย  โครงการ  กิจกรรมที่หน่วยงานรับผิดชอบหรือเกี่ยวข้อง เมื่อดำเนินการแล้วเสร็จต้องสามารถแสดงให้เห็น         ถึงการบรรลุเป้าหมายและสามารถขับเคลื่อนยุทธศาสตร์การพัฒนากรุงเทพมหานครไปสู่ทิศทางที่กำหนดไว้  </vt:lpstr>
      <vt:lpstr>3. การขับเคลื่อนยุทธศาสตร์การพัฒนากรุงเทพมหานคร</vt:lpstr>
      <vt:lpstr>4.1 สัดส่วนตัวชี้วัด </vt:lpstr>
      <vt:lpstr>4.2 สัดส่วนตัวชี้วัด </vt:lpstr>
      <vt:lpstr>5. การเจรจาตกลงการประเมินผลการปฏิบัติราชการของหน่วยงาน</vt:lpstr>
      <vt:lpstr>    6. เกณฑ์การให้คะแนน  </vt:lpstr>
      <vt:lpstr>7.หลักฐานประกอบการพิจารณาประเมินผล</vt:lpstr>
      <vt:lpstr>การติดต่อ สอบถาม ประสานงาน สำนักยุทธศาสตร์และประเมินผล</vt:lpstr>
      <vt:lpstr>งานนำเสนอ PowerPoint</vt:lpstr>
    </vt:vector>
  </TitlesOfParts>
  <Company>Office 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porntip</dc:creator>
  <cp:lastModifiedBy>Veriton X</cp:lastModifiedBy>
  <cp:revision>246</cp:revision>
  <cp:lastPrinted>2019-08-26T04:18:30Z</cp:lastPrinted>
  <dcterms:created xsi:type="dcterms:W3CDTF">2019-07-20T08:54:07Z</dcterms:created>
  <dcterms:modified xsi:type="dcterms:W3CDTF">2019-08-26T06:23:34Z</dcterms:modified>
</cp:coreProperties>
</file>