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8" r:id="rId12"/>
    <p:sldId id="267" r:id="rId13"/>
    <p:sldId id="271" r:id="rId14"/>
    <p:sldId id="272" r:id="rId15"/>
    <p:sldId id="269" r:id="rId16"/>
    <p:sldId id="270" r:id="rId17"/>
    <p:sldId id="273" r:id="rId18"/>
    <p:sldId id="259" r:id="rId19"/>
    <p:sldId id="274" r:id="rId20"/>
    <p:sldId id="275" r:id="rId2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0099"/>
    <a:srgbClr val="FFCC00"/>
    <a:srgbClr val="FF9900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B690AB-CDA8-4C60-A77F-60D20E47377E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h-TH"/>
        </a:p>
      </dgm:t>
    </dgm:pt>
    <dgm:pt modelId="{E16EB941-D55B-4DE8-A88A-D5F3A666DA10}">
      <dgm:prSet phldrT="[ข้อความ]" custT="1"/>
      <dgm:spPr/>
      <dgm:t>
        <a:bodyPr/>
        <a:lstStyle/>
        <a:p>
          <a:r>
            <a:rPr lang="th-TH" sz="3200" b="1" dirty="0" smtClean="0">
              <a:latin typeface="TH SarabunIT๙" pitchFamily="34" charset="-34"/>
              <a:cs typeface="TH SarabunIT๙" pitchFamily="34" charset="-34"/>
            </a:rPr>
            <a:t>มิติที่ 1 </a:t>
          </a:r>
        </a:p>
        <a:p>
          <a:r>
            <a:rPr lang="th-TH" sz="3200" b="1" dirty="0" smtClean="0">
              <a:latin typeface="TH SarabunIT๙" pitchFamily="34" charset="-34"/>
              <a:cs typeface="TH SarabunIT๙" pitchFamily="34" charset="-34"/>
            </a:rPr>
            <a:t>ด้านประสิทธิผลตาม</a:t>
          </a:r>
          <a:r>
            <a:rPr lang="th-TH" sz="3200" b="1" dirty="0" err="1" smtClean="0">
              <a:latin typeface="TH SarabunIT๙" pitchFamily="34" charset="-34"/>
              <a:cs typeface="TH SarabunIT๙" pitchFamily="34" charset="-34"/>
            </a:rPr>
            <a:t>พันธ</a:t>
          </a:r>
          <a:r>
            <a:rPr lang="th-TH" sz="3200" b="1" dirty="0" smtClean="0">
              <a:latin typeface="TH SarabunIT๙" pitchFamily="34" charset="-34"/>
              <a:cs typeface="TH SarabunIT๙" pitchFamily="34" charset="-34"/>
            </a:rPr>
            <a:t>กิจ</a:t>
          </a:r>
        </a:p>
      </dgm:t>
    </dgm:pt>
    <dgm:pt modelId="{1FEE8BC6-F07E-4FD1-A5DF-CA35B583418E}" type="parTrans" cxnId="{82B1A702-227B-43EC-A0D2-F4E6FFA26161}">
      <dgm:prSet/>
      <dgm:spPr/>
      <dgm:t>
        <a:bodyPr/>
        <a:lstStyle/>
        <a:p>
          <a:endParaRPr lang="th-TH"/>
        </a:p>
      </dgm:t>
    </dgm:pt>
    <dgm:pt modelId="{99847956-1AB0-4CAC-A8B6-E830455F0842}" type="sibTrans" cxnId="{82B1A702-227B-43EC-A0D2-F4E6FFA26161}">
      <dgm:prSet/>
      <dgm:spPr/>
      <dgm:t>
        <a:bodyPr/>
        <a:lstStyle/>
        <a:p>
          <a:endParaRPr lang="th-TH"/>
        </a:p>
      </dgm:t>
    </dgm:pt>
    <dgm:pt modelId="{EEAF066E-5D7C-4BE2-B619-04C9B4C82C1F}">
      <dgm:prSet phldrT="[ข้อความ]" custT="1"/>
      <dgm:spPr/>
      <dgm:t>
        <a:bodyPr/>
        <a:lstStyle/>
        <a:p>
          <a:r>
            <a:rPr lang="th-TH" sz="3200" b="1" dirty="0" smtClean="0">
              <a:latin typeface="TH SarabunIT๙" pitchFamily="34" charset="-34"/>
              <a:cs typeface="TH SarabunIT๙" pitchFamily="34" charset="-34"/>
            </a:rPr>
            <a:t>ร้อยละความสำเร็จของแผนปฏิบัติราชการประจำปี             ของหน่วยงาน                       (</a:t>
          </a:r>
          <a:r>
            <a:rPr lang="th-TH" sz="3200" b="1" dirty="0" err="1" smtClean="0">
              <a:latin typeface="TH SarabunIT๙" pitchFamily="34" charset="-34"/>
              <a:cs typeface="TH SarabunIT๙" pitchFamily="34" charset="-34"/>
            </a:rPr>
            <a:t>สยป</a:t>
          </a:r>
          <a:r>
            <a:rPr lang="th-TH" sz="3200" b="1" dirty="0" smtClean="0">
              <a:latin typeface="TH SarabunIT๙" pitchFamily="34" charset="-34"/>
              <a:cs typeface="TH SarabunIT๙" pitchFamily="34" charset="-34"/>
            </a:rPr>
            <a:t>.)</a:t>
          </a:r>
          <a:endParaRPr lang="th-TH" sz="3200" b="1" dirty="0">
            <a:latin typeface="TH SarabunIT๙" pitchFamily="34" charset="-34"/>
            <a:cs typeface="TH SarabunIT๙" pitchFamily="34" charset="-34"/>
          </a:endParaRPr>
        </a:p>
      </dgm:t>
    </dgm:pt>
    <dgm:pt modelId="{5F663C26-AD6F-4FDF-BD9D-7FF948B82417}" type="parTrans" cxnId="{5EFD5A32-A2A9-4820-9191-65E052FCB3B8}">
      <dgm:prSet/>
      <dgm:spPr/>
      <dgm:t>
        <a:bodyPr/>
        <a:lstStyle/>
        <a:p>
          <a:endParaRPr lang="th-TH"/>
        </a:p>
      </dgm:t>
    </dgm:pt>
    <dgm:pt modelId="{BF074076-50E8-4318-A558-A96493C239FF}" type="sibTrans" cxnId="{5EFD5A32-A2A9-4820-9191-65E052FCB3B8}">
      <dgm:prSet/>
      <dgm:spPr/>
      <dgm:t>
        <a:bodyPr/>
        <a:lstStyle/>
        <a:p>
          <a:endParaRPr lang="th-TH"/>
        </a:p>
      </dgm:t>
    </dgm:pt>
    <dgm:pt modelId="{A9DEDAA1-E725-4408-98B6-1C59F18064B0}" type="pres">
      <dgm:prSet presAssocID="{E1B690AB-CDA8-4C60-A77F-60D20E47377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1A201A03-6159-48D4-B212-A1BEEF886389}" type="pres">
      <dgm:prSet presAssocID="{E16EB941-D55B-4DE8-A88A-D5F3A666DA10}" presName="root1" presStyleCnt="0"/>
      <dgm:spPr/>
    </dgm:pt>
    <dgm:pt modelId="{FC969C3B-3B37-4A53-81F2-9BCA82165965}" type="pres">
      <dgm:prSet presAssocID="{E16EB941-D55B-4DE8-A88A-D5F3A666DA10}" presName="LevelOneTextNode" presStyleLbl="node0" presStyleIdx="0" presStyleCnt="1" custScaleX="198962" custScaleY="146074" custLinFactNeighborX="13549" custLinFactNeighborY="-76048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0A7A7294-D6CF-4B70-BF1C-FCAD0F6D27D1}" type="pres">
      <dgm:prSet presAssocID="{E16EB941-D55B-4DE8-A88A-D5F3A666DA10}" presName="level2hierChild" presStyleCnt="0"/>
      <dgm:spPr/>
    </dgm:pt>
    <dgm:pt modelId="{849BC878-F36D-4621-A614-05AB45B66853}" type="pres">
      <dgm:prSet presAssocID="{5F663C26-AD6F-4FDF-BD9D-7FF948B82417}" presName="conn2-1" presStyleLbl="parChTrans1D2" presStyleIdx="0" presStyleCnt="1"/>
      <dgm:spPr/>
      <dgm:t>
        <a:bodyPr/>
        <a:lstStyle/>
        <a:p>
          <a:endParaRPr lang="th-TH"/>
        </a:p>
      </dgm:t>
    </dgm:pt>
    <dgm:pt modelId="{6A9DDBAF-C4EB-47B2-B1CE-A81A8ACF91C8}" type="pres">
      <dgm:prSet presAssocID="{5F663C26-AD6F-4FDF-BD9D-7FF948B82417}" presName="connTx" presStyleLbl="parChTrans1D2" presStyleIdx="0" presStyleCnt="1"/>
      <dgm:spPr/>
      <dgm:t>
        <a:bodyPr/>
        <a:lstStyle/>
        <a:p>
          <a:endParaRPr lang="th-TH"/>
        </a:p>
      </dgm:t>
    </dgm:pt>
    <dgm:pt modelId="{B5A5F2EA-30DF-4A35-9CE2-FBE5DDE64CA4}" type="pres">
      <dgm:prSet presAssocID="{EEAF066E-5D7C-4BE2-B619-04C9B4C82C1F}" presName="root2" presStyleCnt="0"/>
      <dgm:spPr/>
    </dgm:pt>
    <dgm:pt modelId="{A66FA229-4252-4777-A596-68AA34BF3316}" type="pres">
      <dgm:prSet presAssocID="{EEAF066E-5D7C-4BE2-B619-04C9B4C82C1F}" presName="LevelTwoTextNode" presStyleLbl="node2" presStyleIdx="0" presStyleCnt="1" custScaleX="201449" custScaleY="235258" custLinFactNeighborX="-1783" custLinFactNeighborY="48855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F3A24943-61E5-4791-8321-681E55CDDBC5}" type="pres">
      <dgm:prSet presAssocID="{EEAF066E-5D7C-4BE2-B619-04C9B4C82C1F}" presName="level3hierChild" presStyleCnt="0"/>
      <dgm:spPr/>
    </dgm:pt>
  </dgm:ptLst>
  <dgm:cxnLst>
    <dgm:cxn modelId="{5EFD5A32-A2A9-4820-9191-65E052FCB3B8}" srcId="{E16EB941-D55B-4DE8-A88A-D5F3A666DA10}" destId="{EEAF066E-5D7C-4BE2-B619-04C9B4C82C1F}" srcOrd="0" destOrd="0" parTransId="{5F663C26-AD6F-4FDF-BD9D-7FF948B82417}" sibTransId="{BF074076-50E8-4318-A558-A96493C239FF}"/>
    <dgm:cxn modelId="{4595C6F1-1DB6-49A8-9463-458D4BBA32A5}" type="presOf" srcId="{EEAF066E-5D7C-4BE2-B619-04C9B4C82C1F}" destId="{A66FA229-4252-4777-A596-68AA34BF3316}" srcOrd="0" destOrd="0" presId="urn:microsoft.com/office/officeart/2005/8/layout/hierarchy2"/>
    <dgm:cxn modelId="{ACE77D1F-7531-4A57-9137-0549E541E1F1}" type="presOf" srcId="{E1B690AB-CDA8-4C60-A77F-60D20E47377E}" destId="{A9DEDAA1-E725-4408-98B6-1C59F18064B0}" srcOrd="0" destOrd="0" presId="urn:microsoft.com/office/officeart/2005/8/layout/hierarchy2"/>
    <dgm:cxn modelId="{B73E6813-0E01-44B8-BE46-1308B6B80CAA}" type="presOf" srcId="{5F663C26-AD6F-4FDF-BD9D-7FF948B82417}" destId="{849BC878-F36D-4621-A614-05AB45B66853}" srcOrd="0" destOrd="0" presId="urn:microsoft.com/office/officeart/2005/8/layout/hierarchy2"/>
    <dgm:cxn modelId="{82B1A702-227B-43EC-A0D2-F4E6FFA26161}" srcId="{E1B690AB-CDA8-4C60-A77F-60D20E47377E}" destId="{E16EB941-D55B-4DE8-A88A-D5F3A666DA10}" srcOrd="0" destOrd="0" parTransId="{1FEE8BC6-F07E-4FD1-A5DF-CA35B583418E}" sibTransId="{99847956-1AB0-4CAC-A8B6-E830455F0842}"/>
    <dgm:cxn modelId="{DE0A319A-1338-4972-9E6C-4B26C2BCB979}" type="presOf" srcId="{5F663C26-AD6F-4FDF-BD9D-7FF948B82417}" destId="{6A9DDBAF-C4EB-47B2-B1CE-A81A8ACF91C8}" srcOrd="1" destOrd="0" presId="urn:microsoft.com/office/officeart/2005/8/layout/hierarchy2"/>
    <dgm:cxn modelId="{F5D04A94-3899-4E68-9714-3216BBD31DA0}" type="presOf" srcId="{E16EB941-D55B-4DE8-A88A-D5F3A666DA10}" destId="{FC969C3B-3B37-4A53-81F2-9BCA82165965}" srcOrd="0" destOrd="0" presId="urn:microsoft.com/office/officeart/2005/8/layout/hierarchy2"/>
    <dgm:cxn modelId="{047B4722-7AD7-46DD-872E-4DFBF88C8F6F}" type="presParOf" srcId="{A9DEDAA1-E725-4408-98B6-1C59F18064B0}" destId="{1A201A03-6159-48D4-B212-A1BEEF886389}" srcOrd="0" destOrd="0" presId="urn:microsoft.com/office/officeart/2005/8/layout/hierarchy2"/>
    <dgm:cxn modelId="{8E2C3A02-CEDD-42DB-BF9E-CB7EE877FBBB}" type="presParOf" srcId="{1A201A03-6159-48D4-B212-A1BEEF886389}" destId="{FC969C3B-3B37-4A53-81F2-9BCA82165965}" srcOrd="0" destOrd="0" presId="urn:microsoft.com/office/officeart/2005/8/layout/hierarchy2"/>
    <dgm:cxn modelId="{2877BE85-1181-424A-8E95-0DE31E802655}" type="presParOf" srcId="{1A201A03-6159-48D4-B212-A1BEEF886389}" destId="{0A7A7294-D6CF-4B70-BF1C-FCAD0F6D27D1}" srcOrd="1" destOrd="0" presId="urn:microsoft.com/office/officeart/2005/8/layout/hierarchy2"/>
    <dgm:cxn modelId="{31891C2A-ED17-48E2-9D01-F1BFEC815BF1}" type="presParOf" srcId="{0A7A7294-D6CF-4B70-BF1C-FCAD0F6D27D1}" destId="{849BC878-F36D-4621-A614-05AB45B66853}" srcOrd="0" destOrd="0" presId="urn:microsoft.com/office/officeart/2005/8/layout/hierarchy2"/>
    <dgm:cxn modelId="{180CADC2-EE38-42C5-95F8-CA9F672304AF}" type="presParOf" srcId="{849BC878-F36D-4621-A614-05AB45B66853}" destId="{6A9DDBAF-C4EB-47B2-B1CE-A81A8ACF91C8}" srcOrd="0" destOrd="0" presId="urn:microsoft.com/office/officeart/2005/8/layout/hierarchy2"/>
    <dgm:cxn modelId="{2A32781B-5364-4CA1-A576-BF961E7697A2}" type="presParOf" srcId="{0A7A7294-D6CF-4B70-BF1C-FCAD0F6D27D1}" destId="{B5A5F2EA-30DF-4A35-9CE2-FBE5DDE64CA4}" srcOrd="1" destOrd="0" presId="urn:microsoft.com/office/officeart/2005/8/layout/hierarchy2"/>
    <dgm:cxn modelId="{5E3F104E-1CD3-4B1E-B7AB-564F1A549886}" type="presParOf" srcId="{B5A5F2EA-30DF-4A35-9CE2-FBE5DDE64CA4}" destId="{A66FA229-4252-4777-A596-68AA34BF3316}" srcOrd="0" destOrd="0" presId="urn:microsoft.com/office/officeart/2005/8/layout/hierarchy2"/>
    <dgm:cxn modelId="{83F23C11-14A4-451A-BCC6-2F71511F28DF}" type="presParOf" srcId="{B5A5F2EA-30DF-4A35-9CE2-FBE5DDE64CA4}" destId="{F3A24943-61E5-4791-8321-681E55CDDBC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29BB90-310A-4BD3-A766-1B7397552506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h-TH"/>
        </a:p>
      </dgm:t>
    </dgm:pt>
    <dgm:pt modelId="{41D59D5E-5717-4266-B594-B0165214C660}">
      <dgm:prSet phldrT="[ข้อความ]" custT="1"/>
      <dgm:spPr/>
      <dgm:t>
        <a:bodyPr/>
        <a:lstStyle/>
        <a:p>
          <a:r>
            <a:rPr lang="th-TH" sz="3200" b="1" dirty="0" smtClean="0">
              <a:latin typeface="TH SarabunIT๙" pitchFamily="34" charset="-34"/>
              <a:cs typeface="TH SarabunIT๙" pitchFamily="34" charset="-34"/>
            </a:rPr>
            <a:t>มิติที่ 2</a:t>
          </a:r>
        </a:p>
        <a:p>
          <a:r>
            <a:rPr lang="th-TH" sz="3200" b="1" dirty="0" smtClean="0">
              <a:latin typeface="TH SarabunIT๙" pitchFamily="34" charset="-34"/>
              <a:cs typeface="TH SarabunIT๙" pitchFamily="34" charset="-34"/>
            </a:rPr>
            <a:t>ด้านประสิทธิภาพ</a:t>
          </a:r>
          <a:br>
            <a:rPr lang="th-TH" sz="3200" b="1" dirty="0" smtClean="0">
              <a:latin typeface="TH SarabunIT๙" pitchFamily="34" charset="-34"/>
              <a:cs typeface="TH SarabunIT๙" pitchFamily="34" charset="-34"/>
            </a:rPr>
          </a:br>
          <a:r>
            <a:rPr lang="th-TH" sz="3200" b="1" dirty="0" smtClean="0">
              <a:latin typeface="TH SarabunIT๙" pitchFamily="34" charset="-34"/>
              <a:cs typeface="TH SarabunIT๙" pitchFamily="34" charset="-34"/>
            </a:rPr>
            <a:t>ของการปฏิบัติราชการ</a:t>
          </a:r>
        </a:p>
      </dgm:t>
    </dgm:pt>
    <dgm:pt modelId="{C0CF61CA-F361-46E9-A2AA-B5B9AB57C74C}" type="parTrans" cxnId="{A5DD805D-12B9-49C4-A06A-53B53CBFEDC7}">
      <dgm:prSet/>
      <dgm:spPr/>
      <dgm:t>
        <a:bodyPr/>
        <a:lstStyle/>
        <a:p>
          <a:endParaRPr lang="th-TH"/>
        </a:p>
      </dgm:t>
    </dgm:pt>
    <dgm:pt modelId="{4382474F-CD36-4DBF-BAE6-437968EC4A01}" type="sibTrans" cxnId="{A5DD805D-12B9-49C4-A06A-53B53CBFEDC7}">
      <dgm:prSet/>
      <dgm:spPr/>
      <dgm:t>
        <a:bodyPr/>
        <a:lstStyle/>
        <a:p>
          <a:endParaRPr lang="th-TH"/>
        </a:p>
      </dgm:t>
    </dgm:pt>
    <dgm:pt modelId="{1788230D-97BE-49C2-A05C-DF1D62FFB1EC}">
      <dgm:prSet phldrT="[ข้อความ]" custT="1"/>
      <dgm:spPr/>
      <dgm:t>
        <a:bodyPr/>
        <a:lstStyle/>
        <a:p>
          <a:r>
            <a:rPr lang="th-TH" sz="2000" b="1" dirty="0" smtClean="0">
              <a:latin typeface="TH SarabunIT๙" pitchFamily="34" charset="-34"/>
              <a:cs typeface="TH SarabunIT๙" pitchFamily="34" charset="-34"/>
            </a:rPr>
            <a:t>2.1 ร้อยละความสำเร็จการใช้จ่ายงบประมาณ </a:t>
          </a:r>
        </a:p>
        <a:p>
          <a:r>
            <a:rPr lang="th-TH" sz="2000" b="1" dirty="0" smtClean="0">
              <a:latin typeface="TH SarabunIT๙" pitchFamily="34" charset="-34"/>
              <a:cs typeface="TH SarabunIT๙" pitchFamily="34" charset="-34"/>
            </a:rPr>
            <a:t>(สงม.)</a:t>
          </a:r>
          <a:endParaRPr lang="th-TH" sz="2000" b="1" dirty="0">
            <a:latin typeface="TH SarabunIT๙" pitchFamily="34" charset="-34"/>
            <a:cs typeface="TH SarabunIT๙" pitchFamily="34" charset="-34"/>
          </a:endParaRPr>
        </a:p>
      </dgm:t>
    </dgm:pt>
    <dgm:pt modelId="{E598FC6A-4BBE-4D75-9933-629E0431D1E7}" type="parTrans" cxnId="{FD45E390-C4B5-434B-8B20-F092802AB8C1}">
      <dgm:prSet/>
      <dgm:spPr/>
      <dgm:t>
        <a:bodyPr/>
        <a:lstStyle/>
        <a:p>
          <a:endParaRPr lang="th-TH"/>
        </a:p>
      </dgm:t>
    </dgm:pt>
    <dgm:pt modelId="{0F1896EA-F4F3-456A-ADDD-943DEFF02950}" type="sibTrans" cxnId="{FD45E390-C4B5-434B-8B20-F092802AB8C1}">
      <dgm:prSet/>
      <dgm:spPr/>
      <dgm:t>
        <a:bodyPr/>
        <a:lstStyle/>
        <a:p>
          <a:endParaRPr lang="th-TH"/>
        </a:p>
      </dgm:t>
    </dgm:pt>
    <dgm:pt modelId="{08A580FF-E428-488D-8A87-3BAC3BE3380D}">
      <dgm:prSet phldrT="[ข้อความ]" custT="1"/>
      <dgm:spPr/>
      <dgm:t>
        <a:bodyPr/>
        <a:lstStyle/>
        <a:p>
          <a:r>
            <a:rPr lang="th-TH" sz="18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2.1.1 ร้อยละความสำเร็จของการก่อหนี้ผูกพัน</a:t>
          </a:r>
        </a:p>
      </dgm:t>
    </dgm:pt>
    <dgm:pt modelId="{0A6B2F6A-3FFF-4729-9AD3-61958DA38917}" type="parTrans" cxnId="{7FF71DF0-04E0-40B8-859F-8D8F2821BB7D}">
      <dgm:prSet/>
      <dgm:spPr/>
      <dgm:t>
        <a:bodyPr/>
        <a:lstStyle/>
        <a:p>
          <a:endParaRPr lang="th-TH"/>
        </a:p>
      </dgm:t>
    </dgm:pt>
    <dgm:pt modelId="{0806B650-7909-47DC-9021-8B7B60090A2D}" type="sibTrans" cxnId="{7FF71DF0-04E0-40B8-859F-8D8F2821BB7D}">
      <dgm:prSet/>
      <dgm:spPr/>
      <dgm:t>
        <a:bodyPr/>
        <a:lstStyle/>
        <a:p>
          <a:endParaRPr lang="th-TH"/>
        </a:p>
      </dgm:t>
    </dgm:pt>
    <dgm:pt modelId="{56C4710F-7AB9-4322-B6EE-405E393244EC}">
      <dgm:prSet phldrT="[ข้อความ]" custT="1"/>
      <dgm:spPr/>
      <dgm:t>
        <a:bodyPr/>
        <a:lstStyle/>
        <a:p>
          <a:r>
            <a:rPr lang="th-TH" sz="18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2.1.3 ร้อยละของเงิน</a:t>
          </a:r>
          <a:br>
            <a:rPr lang="th-TH" sz="18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</a:br>
          <a:r>
            <a:rPr lang="th-TH" sz="18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กันเหลื่อมปี</a:t>
          </a:r>
          <a:endParaRPr lang="th-TH" sz="18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769BD48F-5FC8-4749-ABED-666BD7DAF8AB}" type="parTrans" cxnId="{1AAB5D9D-F08A-4305-B85D-49EFA8354BA5}">
      <dgm:prSet/>
      <dgm:spPr/>
      <dgm:t>
        <a:bodyPr/>
        <a:lstStyle/>
        <a:p>
          <a:endParaRPr lang="th-TH"/>
        </a:p>
      </dgm:t>
    </dgm:pt>
    <dgm:pt modelId="{0E687188-BD52-4E54-8BDE-A7DC270AA4B9}" type="sibTrans" cxnId="{1AAB5D9D-F08A-4305-B85D-49EFA8354BA5}">
      <dgm:prSet/>
      <dgm:spPr/>
      <dgm:t>
        <a:bodyPr/>
        <a:lstStyle/>
        <a:p>
          <a:endParaRPr lang="th-TH"/>
        </a:p>
      </dgm:t>
    </dgm:pt>
    <dgm:pt modelId="{194AB9E3-8C0E-498F-8198-DC73D67F1A89}">
      <dgm:prSet phldrT="[ข้อความ]" custT="1"/>
      <dgm:spPr/>
      <dgm:t>
        <a:bodyPr/>
        <a:lstStyle/>
        <a:p>
          <a:r>
            <a:rPr lang="th-TH" sz="2000" b="1" dirty="0" smtClean="0">
              <a:latin typeface="TH SarabunIT๙" pitchFamily="34" charset="-34"/>
              <a:cs typeface="TH SarabunIT๙" pitchFamily="34" charset="-34"/>
            </a:rPr>
            <a:t>2.2 คะแนนของความสำเร็จในการจัดทำงบการเงิน (</a:t>
          </a:r>
          <a:r>
            <a:rPr lang="th-TH" sz="2000" b="1" dirty="0" err="1" smtClean="0">
              <a:latin typeface="TH SarabunIT๙" pitchFamily="34" charset="-34"/>
              <a:cs typeface="TH SarabunIT๙" pitchFamily="34" charset="-34"/>
            </a:rPr>
            <a:t>สนค</a:t>
          </a:r>
          <a:r>
            <a:rPr lang="th-TH" sz="2000" b="1" dirty="0" smtClean="0">
              <a:latin typeface="TH SarabunIT๙" pitchFamily="34" charset="-34"/>
              <a:cs typeface="TH SarabunIT๙" pitchFamily="34" charset="-34"/>
            </a:rPr>
            <a:t>.)</a:t>
          </a:r>
          <a:endParaRPr lang="th-TH" sz="2000" b="1" dirty="0">
            <a:latin typeface="TH SarabunIT๙" pitchFamily="34" charset="-34"/>
            <a:cs typeface="TH SarabunIT๙" pitchFamily="34" charset="-34"/>
          </a:endParaRPr>
        </a:p>
      </dgm:t>
    </dgm:pt>
    <dgm:pt modelId="{276AEF45-701F-4453-9780-794F3D9D38BE}" type="parTrans" cxnId="{A2E5AD93-BDDC-4B14-B73B-A016F350112C}">
      <dgm:prSet/>
      <dgm:spPr/>
      <dgm:t>
        <a:bodyPr/>
        <a:lstStyle/>
        <a:p>
          <a:endParaRPr lang="th-TH"/>
        </a:p>
      </dgm:t>
    </dgm:pt>
    <dgm:pt modelId="{0585A0D2-239D-4F90-8E25-BF9B208B81CA}" type="sibTrans" cxnId="{A2E5AD93-BDDC-4B14-B73B-A016F350112C}">
      <dgm:prSet/>
      <dgm:spPr/>
      <dgm:t>
        <a:bodyPr/>
        <a:lstStyle/>
        <a:p>
          <a:endParaRPr lang="th-TH"/>
        </a:p>
      </dgm:t>
    </dgm:pt>
    <dgm:pt modelId="{4E253F89-AE47-4708-ACE1-BAF4D41995D7}">
      <dgm:prSet phldrT="[ข้อความ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2.2.1 คะแนนของความสำเร็จของการจัดทำงบการเงินทันเวลาและถูกต้อง</a:t>
          </a:r>
          <a:endParaRPr lang="th-TH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1B6A6369-CA2C-4EA7-ADC9-7038C736D5A5}" type="parTrans" cxnId="{12F16046-4208-4115-8AF9-DC0C28A3B650}">
      <dgm:prSet/>
      <dgm:spPr/>
      <dgm:t>
        <a:bodyPr/>
        <a:lstStyle/>
        <a:p>
          <a:endParaRPr lang="th-TH"/>
        </a:p>
      </dgm:t>
    </dgm:pt>
    <dgm:pt modelId="{3F3A0CD9-0B0D-4E70-B7AA-474D8A77F65B}" type="sibTrans" cxnId="{12F16046-4208-4115-8AF9-DC0C28A3B650}">
      <dgm:prSet/>
      <dgm:spPr/>
      <dgm:t>
        <a:bodyPr/>
        <a:lstStyle/>
        <a:p>
          <a:endParaRPr lang="th-TH"/>
        </a:p>
      </dgm:t>
    </dgm:pt>
    <dgm:pt modelId="{A8CAFC01-186A-4A14-B899-FD09653BD983}">
      <dgm:prSet custT="1"/>
      <dgm:spPr/>
      <dgm:t>
        <a:bodyPr/>
        <a:lstStyle/>
        <a:p>
          <a:r>
            <a:rPr lang="th-TH" sz="2000" b="1" dirty="0" smtClean="0">
              <a:latin typeface="TH SarabunIT๙" pitchFamily="34" charset="-34"/>
              <a:cs typeface="TH SarabunIT๙" pitchFamily="34" charset="-34"/>
            </a:rPr>
            <a:t>2.3 ร้อยละความสำเร็จของการบริหารความเสี่ยงและควบคุมภายใน (สตน.)</a:t>
          </a:r>
          <a:endParaRPr lang="th-TH" sz="2000" b="1" dirty="0">
            <a:latin typeface="TH SarabunIT๙" pitchFamily="34" charset="-34"/>
            <a:cs typeface="TH SarabunIT๙" pitchFamily="34" charset="-34"/>
          </a:endParaRPr>
        </a:p>
      </dgm:t>
    </dgm:pt>
    <dgm:pt modelId="{4206FB2E-A3DA-42BD-A9FA-653C3A349E52}" type="parTrans" cxnId="{4D9A8CF0-18E4-48F1-82CD-5418523AAB67}">
      <dgm:prSet/>
      <dgm:spPr/>
      <dgm:t>
        <a:bodyPr/>
        <a:lstStyle/>
        <a:p>
          <a:endParaRPr lang="th-TH"/>
        </a:p>
      </dgm:t>
    </dgm:pt>
    <dgm:pt modelId="{48553EC8-8547-43F5-B833-0ECFAE6E8FB7}" type="sibTrans" cxnId="{4D9A8CF0-18E4-48F1-82CD-5418523AAB67}">
      <dgm:prSet/>
      <dgm:spPr/>
      <dgm:t>
        <a:bodyPr/>
        <a:lstStyle/>
        <a:p>
          <a:endParaRPr lang="th-TH"/>
        </a:p>
      </dgm:t>
    </dgm:pt>
    <dgm:pt modelId="{321B25CF-3D80-48E2-B342-0A85DD7B6991}">
      <dgm:prSet custT="1"/>
      <dgm:spPr/>
      <dgm:t>
        <a:bodyPr/>
        <a:lstStyle/>
        <a:p>
          <a:r>
            <a:rPr lang="th-TH" sz="18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2.1.2 ร้อยละความสำเร็จของการเบิกจ่ายงบประมาณ</a:t>
          </a:r>
          <a:br>
            <a:rPr lang="th-TH" sz="18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</a:br>
          <a:r>
            <a:rPr lang="th-TH" sz="18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ในภาพรวม</a:t>
          </a:r>
          <a:endParaRPr lang="th-TH" sz="18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B0A0F0D5-4276-4CF3-86BB-6AB85CD44B8E}" type="parTrans" cxnId="{0400DDE2-147D-4F6F-8C8B-2D5AA047A804}">
      <dgm:prSet/>
      <dgm:spPr/>
      <dgm:t>
        <a:bodyPr/>
        <a:lstStyle/>
        <a:p>
          <a:endParaRPr lang="th-TH"/>
        </a:p>
      </dgm:t>
    </dgm:pt>
    <dgm:pt modelId="{686A2492-03DB-4CD4-A9B9-4BAE079E2496}" type="sibTrans" cxnId="{0400DDE2-147D-4F6F-8C8B-2D5AA047A804}">
      <dgm:prSet/>
      <dgm:spPr/>
      <dgm:t>
        <a:bodyPr/>
        <a:lstStyle/>
        <a:p>
          <a:endParaRPr lang="th-TH"/>
        </a:p>
      </dgm:t>
    </dgm:pt>
    <dgm:pt modelId="{EEDC6779-0769-4EA1-AC44-EA38B8C6B478}">
      <dgm:prSet/>
      <dgm:spPr/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2.2.2 คะแนนความสำเร็จของการจัดทำรายงานบัญชีมูลค่าทรัพย์สินประจำปี 2560 ทันเวลาและถูกต้อง</a:t>
          </a:r>
          <a:endParaRPr lang="th-TH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1E549288-71CC-4E00-A407-C48CB37765A9}" type="parTrans" cxnId="{1376F3B8-A351-489B-9D8F-A4F0F240EE8B}">
      <dgm:prSet/>
      <dgm:spPr/>
      <dgm:t>
        <a:bodyPr/>
        <a:lstStyle/>
        <a:p>
          <a:endParaRPr lang="th-TH"/>
        </a:p>
      </dgm:t>
    </dgm:pt>
    <dgm:pt modelId="{B32CBC69-637F-4A84-8BAF-602D52F58057}" type="sibTrans" cxnId="{1376F3B8-A351-489B-9D8F-A4F0F240EE8B}">
      <dgm:prSet/>
      <dgm:spPr/>
      <dgm:t>
        <a:bodyPr/>
        <a:lstStyle/>
        <a:p>
          <a:endParaRPr lang="th-TH"/>
        </a:p>
      </dgm:t>
    </dgm:pt>
    <dgm:pt modelId="{BAADE350-CE83-4CD1-85D1-D04D08084F4B}" type="pres">
      <dgm:prSet presAssocID="{ED29BB90-310A-4BD3-A766-1B739755250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2DDB1697-70C6-47B4-AEF4-BFB02CD972F8}" type="pres">
      <dgm:prSet presAssocID="{41D59D5E-5717-4266-B594-B0165214C660}" presName="root1" presStyleCnt="0"/>
      <dgm:spPr/>
    </dgm:pt>
    <dgm:pt modelId="{5C1A421F-2BEB-40A8-ADB0-F3257DB51A50}" type="pres">
      <dgm:prSet presAssocID="{41D59D5E-5717-4266-B594-B0165214C660}" presName="LevelOneTextNode" presStyleLbl="node0" presStyleIdx="0" presStyleCnt="1" custScaleX="116116" custScaleY="208622" custLinFactY="-100000" custLinFactNeighborX="-8864" custLinFactNeighborY="-156086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1AC4170F-26E6-46F0-933C-7F000766E570}" type="pres">
      <dgm:prSet presAssocID="{41D59D5E-5717-4266-B594-B0165214C660}" presName="level2hierChild" presStyleCnt="0"/>
      <dgm:spPr/>
    </dgm:pt>
    <dgm:pt modelId="{6BB0843D-907A-4A29-BCCF-9B3DD6D00329}" type="pres">
      <dgm:prSet presAssocID="{E598FC6A-4BBE-4D75-9933-629E0431D1E7}" presName="conn2-1" presStyleLbl="parChTrans1D2" presStyleIdx="0" presStyleCnt="3"/>
      <dgm:spPr/>
      <dgm:t>
        <a:bodyPr/>
        <a:lstStyle/>
        <a:p>
          <a:endParaRPr lang="th-TH"/>
        </a:p>
      </dgm:t>
    </dgm:pt>
    <dgm:pt modelId="{E23C8040-DE44-4A8F-869C-FB129D45E9D8}" type="pres">
      <dgm:prSet presAssocID="{E598FC6A-4BBE-4D75-9933-629E0431D1E7}" presName="connTx" presStyleLbl="parChTrans1D2" presStyleIdx="0" presStyleCnt="3"/>
      <dgm:spPr/>
      <dgm:t>
        <a:bodyPr/>
        <a:lstStyle/>
        <a:p>
          <a:endParaRPr lang="th-TH"/>
        </a:p>
      </dgm:t>
    </dgm:pt>
    <dgm:pt modelId="{7E4AFC89-5F96-46B3-86D4-68C197BD6CD2}" type="pres">
      <dgm:prSet presAssocID="{1788230D-97BE-49C2-A05C-DF1D62FFB1EC}" presName="root2" presStyleCnt="0"/>
      <dgm:spPr/>
    </dgm:pt>
    <dgm:pt modelId="{01B1DA0F-04DC-4503-A4B5-FD495BC188E4}" type="pres">
      <dgm:prSet presAssocID="{1788230D-97BE-49C2-A05C-DF1D62FFB1EC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77C450E4-1877-4AB4-B4FD-8D5BCFD49660}" type="pres">
      <dgm:prSet presAssocID="{1788230D-97BE-49C2-A05C-DF1D62FFB1EC}" presName="level3hierChild" presStyleCnt="0"/>
      <dgm:spPr/>
    </dgm:pt>
    <dgm:pt modelId="{09D27C69-126D-4883-9155-0DD9DC7B8493}" type="pres">
      <dgm:prSet presAssocID="{0A6B2F6A-3FFF-4729-9AD3-61958DA38917}" presName="conn2-1" presStyleLbl="parChTrans1D3" presStyleIdx="0" presStyleCnt="5"/>
      <dgm:spPr/>
      <dgm:t>
        <a:bodyPr/>
        <a:lstStyle/>
        <a:p>
          <a:endParaRPr lang="th-TH"/>
        </a:p>
      </dgm:t>
    </dgm:pt>
    <dgm:pt modelId="{F815245D-C995-4553-AF71-FCE21E6171C2}" type="pres">
      <dgm:prSet presAssocID="{0A6B2F6A-3FFF-4729-9AD3-61958DA38917}" presName="connTx" presStyleLbl="parChTrans1D3" presStyleIdx="0" presStyleCnt="5"/>
      <dgm:spPr/>
      <dgm:t>
        <a:bodyPr/>
        <a:lstStyle/>
        <a:p>
          <a:endParaRPr lang="th-TH"/>
        </a:p>
      </dgm:t>
    </dgm:pt>
    <dgm:pt modelId="{9E5225F8-62F1-4BA8-B540-BA7A2F0B4405}" type="pres">
      <dgm:prSet presAssocID="{08A580FF-E428-488D-8A87-3BAC3BE3380D}" presName="root2" presStyleCnt="0"/>
      <dgm:spPr/>
    </dgm:pt>
    <dgm:pt modelId="{D947D567-03E2-448C-9999-214624BCF1DE}" type="pres">
      <dgm:prSet presAssocID="{08A580FF-E428-488D-8A87-3BAC3BE3380D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10218C28-5973-4A2F-A769-7878359CA10D}" type="pres">
      <dgm:prSet presAssocID="{08A580FF-E428-488D-8A87-3BAC3BE3380D}" presName="level3hierChild" presStyleCnt="0"/>
      <dgm:spPr/>
    </dgm:pt>
    <dgm:pt modelId="{972AA69D-67CC-437B-839C-F0D824ECDC65}" type="pres">
      <dgm:prSet presAssocID="{B0A0F0D5-4276-4CF3-86BB-6AB85CD44B8E}" presName="conn2-1" presStyleLbl="parChTrans1D3" presStyleIdx="1" presStyleCnt="5"/>
      <dgm:spPr/>
      <dgm:t>
        <a:bodyPr/>
        <a:lstStyle/>
        <a:p>
          <a:endParaRPr lang="th-TH"/>
        </a:p>
      </dgm:t>
    </dgm:pt>
    <dgm:pt modelId="{DAE6B9C4-77AC-4248-8FB5-DABA5005FDB0}" type="pres">
      <dgm:prSet presAssocID="{B0A0F0D5-4276-4CF3-86BB-6AB85CD44B8E}" presName="connTx" presStyleLbl="parChTrans1D3" presStyleIdx="1" presStyleCnt="5"/>
      <dgm:spPr/>
      <dgm:t>
        <a:bodyPr/>
        <a:lstStyle/>
        <a:p>
          <a:endParaRPr lang="th-TH"/>
        </a:p>
      </dgm:t>
    </dgm:pt>
    <dgm:pt modelId="{7CE381D9-71F8-49FF-A850-3522D0C2233A}" type="pres">
      <dgm:prSet presAssocID="{321B25CF-3D80-48E2-B342-0A85DD7B6991}" presName="root2" presStyleCnt="0"/>
      <dgm:spPr/>
    </dgm:pt>
    <dgm:pt modelId="{419056AA-56B9-4A9F-8AC2-956837B08064}" type="pres">
      <dgm:prSet presAssocID="{321B25CF-3D80-48E2-B342-0A85DD7B6991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57A5F8C4-FC64-4340-9488-409EFA7C6746}" type="pres">
      <dgm:prSet presAssocID="{321B25CF-3D80-48E2-B342-0A85DD7B6991}" presName="level3hierChild" presStyleCnt="0"/>
      <dgm:spPr/>
    </dgm:pt>
    <dgm:pt modelId="{1316C391-3982-454B-BD27-E75275DCEF3E}" type="pres">
      <dgm:prSet presAssocID="{769BD48F-5FC8-4749-ABED-666BD7DAF8AB}" presName="conn2-1" presStyleLbl="parChTrans1D3" presStyleIdx="2" presStyleCnt="5"/>
      <dgm:spPr/>
      <dgm:t>
        <a:bodyPr/>
        <a:lstStyle/>
        <a:p>
          <a:endParaRPr lang="th-TH"/>
        </a:p>
      </dgm:t>
    </dgm:pt>
    <dgm:pt modelId="{96290297-B74D-4E91-B0DE-8B7429772845}" type="pres">
      <dgm:prSet presAssocID="{769BD48F-5FC8-4749-ABED-666BD7DAF8AB}" presName="connTx" presStyleLbl="parChTrans1D3" presStyleIdx="2" presStyleCnt="5"/>
      <dgm:spPr/>
      <dgm:t>
        <a:bodyPr/>
        <a:lstStyle/>
        <a:p>
          <a:endParaRPr lang="th-TH"/>
        </a:p>
      </dgm:t>
    </dgm:pt>
    <dgm:pt modelId="{5A53D340-D821-43F9-B267-AC136E9FC94D}" type="pres">
      <dgm:prSet presAssocID="{56C4710F-7AB9-4322-B6EE-405E393244EC}" presName="root2" presStyleCnt="0"/>
      <dgm:spPr/>
    </dgm:pt>
    <dgm:pt modelId="{3D189CA5-A108-4AF2-9184-84672C6E2558}" type="pres">
      <dgm:prSet presAssocID="{56C4710F-7AB9-4322-B6EE-405E393244EC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138CC847-3140-4E7E-A7D2-A28024EEFFC2}" type="pres">
      <dgm:prSet presAssocID="{56C4710F-7AB9-4322-B6EE-405E393244EC}" presName="level3hierChild" presStyleCnt="0"/>
      <dgm:spPr/>
    </dgm:pt>
    <dgm:pt modelId="{5E427000-49C5-4B6F-8A70-D1BE041DFB73}" type="pres">
      <dgm:prSet presAssocID="{276AEF45-701F-4453-9780-794F3D9D38BE}" presName="conn2-1" presStyleLbl="parChTrans1D2" presStyleIdx="1" presStyleCnt="3"/>
      <dgm:spPr/>
      <dgm:t>
        <a:bodyPr/>
        <a:lstStyle/>
        <a:p>
          <a:endParaRPr lang="th-TH"/>
        </a:p>
      </dgm:t>
    </dgm:pt>
    <dgm:pt modelId="{2EC404E2-B8B1-40BE-A338-97B10784B9F6}" type="pres">
      <dgm:prSet presAssocID="{276AEF45-701F-4453-9780-794F3D9D38BE}" presName="connTx" presStyleLbl="parChTrans1D2" presStyleIdx="1" presStyleCnt="3"/>
      <dgm:spPr/>
      <dgm:t>
        <a:bodyPr/>
        <a:lstStyle/>
        <a:p>
          <a:endParaRPr lang="th-TH"/>
        </a:p>
      </dgm:t>
    </dgm:pt>
    <dgm:pt modelId="{DFB88928-D817-401A-8497-F33CEF966E90}" type="pres">
      <dgm:prSet presAssocID="{194AB9E3-8C0E-498F-8198-DC73D67F1A89}" presName="root2" presStyleCnt="0"/>
      <dgm:spPr/>
    </dgm:pt>
    <dgm:pt modelId="{B77F0D7A-3EC0-4BDC-A743-C8CD4BD044E6}" type="pres">
      <dgm:prSet presAssocID="{194AB9E3-8C0E-498F-8198-DC73D67F1A89}" presName="LevelTwoTextNode" presStyleLbl="node2" presStyleIdx="1" presStyleCnt="3" custLinFactNeighborX="10404" custLinFactNeighborY="-77318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FF7711E3-FDCD-47D2-9814-DDEB0C5AAA2C}" type="pres">
      <dgm:prSet presAssocID="{194AB9E3-8C0E-498F-8198-DC73D67F1A89}" presName="level3hierChild" presStyleCnt="0"/>
      <dgm:spPr/>
    </dgm:pt>
    <dgm:pt modelId="{62AD79AF-2F9B-4BF0-AFDF-824A8D640F2C}" type="pres">
      <dgm:prSet presAssocID="{1B6A6369-CA2C-4EA7-ADC9-7038C736D5A5}" presName="conn2-1" presStyleLbl="parChTrans1D3" presStyleIdx="3" presStyleCnt="5"/>
      <dgm:spPr/>
      <dgm:t>
        <a:bodyPr/>
        <a:lstStyle/>
        <a:p>
          <a:endParaRPr lang="th-TH"/>
        </a:p>
      </dgm:t>
    </dgm:pt>
    <dgm:pt modelId="{4086DA35-4F3F-491B-B78E-D2385D163171}" type="pres">
      <dgm:prSet presAssocID="{1B6A6369-CA2C-4EA7-ADC9-7038C736D5A5}" presName="connTx" presStyleLbl="parChTrans1D3" presStyleIdx="3" presStyleCnt="5"/>
      <dgm:spPr/>
      <dgm:t>
        <a:bodyPr/>
        <a:lstStyle/>
        <a:p>
          <a:endParaRPr lang="th-TH"/>
        </a:p>
      </dgm:t>
    </dgm:pt>
    <dgm:pt modelId="{D24E24D1-8373-4B4E-A65C-F8628D8D302F}" type="pres">
      <dgm:prSet presAssocID="{4E253F89-AE47-4708-ACE1-BAF4D41995D7}" presName="root2" presStyleCnt="0"/>
      <dgm:spPr/>
    </dgm:pt>
    <dgm:pt modelId="{045A0B0C-C053-4C25-8B0B-6D1D4DD48AB0}" type="pres">
      <dgm:prSet presAssocID="{4E253F89-AE47-4708-ACE1-BAF4D41995D7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DF9435B3-0555-4AF6-9E71-D20D0270AE48}" type="pres">
      <dgm:prSet presAssocID="{4E253F89-AE47-4708-ACE1-BAF4D41995D7}" presName="level3hierChild" presStyleCnt="0"/>
      <dgm:spPr/>
    </dgm:pt>
    <dgm:pt modelId="{BC2A0AF5-1834-41D0-8CA1-91BDF3278832}" type="pres">
      <dgm:prSet presAssocID="{1E549288-71CC-4E00-A407-C48CB37765A9}" presName="conn2-1" presStyleLbl="parChTrans1D3" presStyleIdx="4" presStyleCnt="5"/>
      <dgm:spPr/>
      <dgm:t>
        <a:bodyPr/>
        <a:lstStyle/>
        <a:p>
          <a:endParaRPr lang="th-TH"/>
        </a:p>
      </dgm:t>
    </dgm:pt>
    <dgm:pt modelId="{3B0BEBA9-CB3B-4AC0-8E65-93B747FCCE25}" type="pres">
      <dgm:prSet presAssocID="{1E549288-71CC-4E00-A407-C48CB37765A9}" presName="connTx" presStyleLbl="parChTrans1D3" presStyleIdx="4" presStyleCnt="5"/>
      <dgm:spPr/>
      <dgm:t>
        <a:bodyPr/>
        <a:lstStyle/>
        <a:p>
          <a:endParaRPr lang="th-TH"/>
        </a:p>
      </dgm:t>
    </dgm:pt>
    <dgm:pt modelId="{44349140-5F8E-4EA7-97D5-03EBBD8E17E7}" type="pres">
      <dgm:prSet presAssocID="{EEDC6779-0769-4EA1-AC44-EA38B8C6B478}" presName="root2" presStyleCnt="0"/>
      <dgm:spPr/>
    </dgm:pt>
    <dgm:pt modelId="{5FC7BFD5-C288-4C7F-86AA-BB2F4B5FF40C}" type="pres">
      <dgm:prSet presAssocID="{EEDC6779-0769-4EA1-AC44-EA38B8C6B478}" presName="LevelTwoTextNode" presStyleLbl="node3" presStyleIdx="4" presStyleCnt="5" custScaleX="126715" custScaleY="87011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1BE70E46-B140-4ACD-87E0-44FAC2CE24C7}" type="pres">
      <dgm:prSet presAssocID="{EEDC6779-0769-4EA1-AC44-EA38B8C6B478}" presName="level3hierChild" presStyleCnt="0"/>
      <dgm:spPr/>
    </dgm:pt>
    <dgm:pt modelId="{8FE810CA-CB0B-43AF-85FC-3BEA1D7678F1}" type="pres">
      <dgm:prSet presAssocID="{4206FB2E-A3DA-42BD-A9FA-653C3A349E52}" presName="conn2-1" presStyleLbl="parChTrans1D2" presStyleIdx="2" presStyleCnt="3"/>
      <dgm:spPr/>
      <dgm:t>
        <a:bodyPr/>
        <a:lstStyle/>
        <a:p>
          <a:endParaRPr lang="th-TH"/>
        </a:p>
      </dgm:t>
    </dgm:pt>
    <dgm:pt modelId="{C9076A4F-2D28-4BE2-9FE2-42A114185817}" type="pres">
      <dgm:prSet presAssocID="{4206FB2E-A3DA-42BD-A9FA-653C3A349E52}" presName="connTx" presStyleLbl="parChTrans1D2" presStyleIdx="2" presStyleCnt="3"/>
      <dgm:spPr/>
      <dgm:t>
        <a:bodyPr/>
        <a:lstStyle/>
        <a:p>
          <a:endParaRPr lang="th-TH"/>
        </a:p>
      </dgm:t>
    </dgm:pt>
    <dgm:pt modelId="{97FAC6E3-FC58-4C54-878B-EA817C2E6161}" type="pres">
      <dgm:prSet presAssocID="{A8CAFC01-186A-4A14-B899-FD09653BD983}" presName="root2" presStyleCnt="0"/>
      <dgm:spPr/>
    </dgm:pt>
    <dgm:pt modelId="{D5330715-D338-4AEF-BC07-A4E2411A41C8}" type="pres">
      <dgm:prSet presAssocID="{A8CAFC01-186A-4A14-B899-FD09653BD983}" presName="LevelTwoTextNode" presStyleLbl="node2" presStyleIdx="2" presStyleCnt="3" custScaleX="128580" custScaleY="88873" custLinFactNeighborX="2917" custLinFactNeighborY="-35081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5F522390-142B-4946-B316-9F200DE0B818}" type="pres">
      <dgm:prSet presAssocID="{A8CAFC01-186A-4A14-B899-FD09653BD983}" presName="level3hierChild" presStyleCnt="0"/>
      <dgm:spPr/>
    </dgm:pt>
  </dgm:ptLst>
  <dgm:cxnLst>
    <dgm:cxn modelId="{44185C87-F83E-4F21-9220-409D2E23D805}" type="presOf" srcId="{1B6A6369-CA2C-4EA7-ADC9-7038C736D5A5}" destId="{4086DA35-4F3F-491B-B78E-D2385D163171}" srcOrd="1" destOrd="0" presId="urn:microsoft.com/office/officeart/2005/8/layout/hierarchy2"/>
    <dgm:cxn modelId="{86F9EF73-1B40-4BC7-AA41-D9A666D46C70}" type="presOf" srcId="{769BD48F-5FC8-4749-ABED-666BD7DAF8AB}" destId="{96290297-B74D-4E91-B0DE-8B7429772845}" srcOrd="1" destOrd="0" presId="urn:microsoft.com/office/officeart/2005/8/layout/hierarchy2"/>
    <dgm:cxn modelId="{FD45E390-C4B5-434B-8B20-F092802AB8C1}" srcId="{41D59D5E-5717-4266-B594-B0165214C660}" destId="{1788230D-97BE-49C2-A05C-DF1D62FFB1EC}" srcOrd="0" destOrd="0" parTransId="{E598FC6A-4BBE-4D75-9933-629E0431D1E7}" sibTransId="{0F1896EA-F4F3-456A-ADDD-943DEFF02950}"/>
    <dgm:cxn modelId="{77F1C973-C2DC-4C8A-8456-26D27CF2CEAD}" type="presOf" srcId="{194AB9E3-8C0E-498F-8198-DC73D67F1A89}" destId="{B77F0D7A-3EC0-4BDC-A743-C8CD4BD044E6}" srcOrd="0" destOrd="0" presId="urn:microsoft.com/office/officeart/2005/8/layout/hierarchy2"/>
    <dgm:cxn modelId="{9B79C0EA-5436-40FA-BC47-52DAB6ACEE46}" type="presOf" srcId="{A8CAFC01-186A-4A14-B899-FD09653BD983}" destId="{D5330715-D338-4AEF-BC07-A4E2411A41C8}" srcOrd="0" destOrd="0" presId="urn:microsoft.com/office/officeart/2005/8/layout/hierarchy2"/>
    <dgm:cxn modelId="{540623CE-A3DD-412E-A5C9-D0C128D93EFF}" type="presOf" srcId="{1B6A6369-CA2C-4EA7-ADC9-7038C736D5A5}" destId="{62AD79AF-2F9B-4BF0-AFDF-824A8D640F2C}" srcOrd="0" destOrd="0" presId="urn:microsoft.com/office/officeart/2005/8/layout/hierarchy2"/>
    <dgm:cxn modelId="{C99BE234-30B1-4CB6-86D2-34111A4DD68B}" type="presOf" srcId="{276AEF45-701F-4453-9780-794F3D9D38BE}" destId="{2EC404E2-B8B1-40BE-A338-97B10784B9F6}" srcOrd="1" destOrd="0" presId="urn:microsoft.com/office/officeart/2005/8/layout/hierarchy2"/>
    <dgm:cxn modelId="{A2E5AD93-BDDC-4B14-B73B-A016F350112C}" srcId="{41D59D5E-5717-4266-B594-B0165214C660}" destId="{194AB9E3-8C0E-498F-8198-DC73D67F1A89}" srcOrd="1" destOrd="0" parTransId="{276AEF45-701F-4453-9780-794F3D9D38BE}" sibTransId="{0585A0D2-239D-4F90-8E25-BF9B208B81CA}"/>
    <dgm:cxn modelId="{1376F3B8-A351-489B-9D8F-A4F0F240EE8B}" srcId="{194AB9E3-8C0E-498F-8198-DC73D67F1A89}" destId="{EEDC6779-0769-4EA1-AC44-EA38B8C6B478}" srcOrd="1" destOrd="0" parTransId="{1E549288-71CC-4E00-A407-C48CB37765A9}" sibTransId="{B32CBC69-637F-4A84-8BAF-602D52F58057}"/>
    <dgm:cxn modelId="{4871F4D6-9FAA-4733-97C5-C9D0F368E7A3}" type="presOf" srcId="{769BD48F-5FC8-4749-ABED-666BD7DAF8AB}" destId="{1316C391-3982-454B-BD27-E75275DCEF3E}" srcOrd="0" destOrd="0" presId="urn:microsoft.com/office/officeart/2005/8/layout/hierarchy2"/>
    <dgm:cxn modelId="{C2B26A9A-EC78-4859-9679-6822B4586C4A}" type="presOf" srcId="{EEDC6779-0769-4EA1-AC44-EA38B8C6B478}" destId="{5FC7BFD5-C288-4C7F-86AA-BB2F4B5FF40C}" srcOrd="0" destOrd="0" presId="urn:microsoft.com/office/officeart/2005/8/layout/hierarchy2"/>
    <dgm:cxn modelId="{A5DD805D-12B9-49C4-A06A-53B53CBFEDC7}" srcId="{ED29BB90-310A-4BD3-A766-1B7397552506}" destId="{41D59D5E-5717-4266-B594-B0165214C660}" srcOrd="0" destOrd="0" parTransId="{C0CF61CA-F361-46E9-A2AA-B5B9AB57C74C}" sibTransId="{4382474F-CD36-4DBF-BAE6-437968EC4A01}"/>
    <dgm:cxn modelId="{493C90B7-4A74-4A23-A273-8E372E071B04}" type="presOf" srcId="{B0A0F0D5-4276-4CF3-86BB-6AB85CD44B8E}" destId="{972AA69D-67CC-437B-839C-F0D824ECDC65}" srcOrd="0" destOrd="0" presId="urn:microsoft.com/office/officeart/2005/8/layout/hierarchy2"/>
    <dgm:cxn modelId="{16D78FBC-08BD-470F-99D8-3C6D95D97592}" type="presOf" srcId="{0A6B2F6A-3FFF-4729-9AD3-61958DA38917}" destId="{F815245D-C995-4553-AF71-FCE21E6171C2}" srcOrd="1" destOrd="0" presId="urn:microsoft.com/office/officeart/2005/8/layout/hierarchy2"/>
    <dgm:cxn modelId="{89C85612-5F7C-4310-8331-03CA25F402AF}" type="presOf" srcId="{276AEF45-701F-4453-9780-794F3D9D38BE}" destId="{5E427000-49C5-4B6F-8A70-D1BE041DFB73}" srcOrd="0" destOrd="0" presId="urn:microsoft.com/office/officeart/2005/8/layout/hierarchy2"/>
    <dgm:cxn modelId="{960C0AD9-CB19-4183-BB32-92FCF6FDE096}" type="presOf" srcId="{4E253F89-AE47-4708-ACE1-BAF4D41995D7}" destId="{045A0B0C-C053-4C25-8B0B-6D1D4DD48AB0}" srcOrd="0" destOrd="0" presId="urn:microsoft.com/office/officeart/2005/8/layout/hierarchy2"/>
    <dgm:cxn modelId="{AAA165B6-5098-4842-B085-6494E7E078E4}" type="presOf" srcId="{E598FC6A-4BBE-4D75-9933-629E0431D1E7}" destId="{6BB0843D-907A-4A29-BCCF-9B3DD6D00329}" srcOrd="0" destOrd="0" presId="urn:microsoft.com/office/officeart/2005/8/layout/hierarchy2"/>
    <dgm:cxn modelId="{0400DDE2-147D-4F6F-8C8B-2D5AA047A804}" srcId="{1788230D-97BE-49C2-A05C-DF1D62FFB1EC}" destId="{321B25CF-3D80-48E2-B342-0A85DD7B6991}" srcOrd="1" destOrd="0" parTransId="{B0A0F0D5-4276-4CF3-86BB-6AB85CD44B8E}" sibTransId="{686A2492-03DB-4CD4-A9B9-4BAE079E2496}"/>
    <dgm:cxn modelId="{77D3AA8E-5D01-4475-9336-E08C23DBC5C5}" type="presOf" srcId="{4206FB2E-A3DA-42BD-A9FA-653C3A349E52}" destId="{8FE810CA-CB0B-43AF-85FC-3BEA1D7678F1}" srcOrd="0" destOrd="0" presId="urn:microsoft.com/office/officeart/2005/8/layout/hierarchy2"/>
    <dgm:cxn modelId="{BE87483A-1AA1-4377-9766-20F6C6A0893F}" type="presOf" srcId="{1E549288-71CC-4E00-A407-C48CB37765A9}" destId="{BC2A0AF5-1834-41D0-8CA1-91BDF3278832}" srcOrd="0" destOrd="0" presId="urn:microsoft.com/office/officeart/2005/8/layout/hierarchy2"/>
    <dgm:cxn modelId="{995B6B34-D5ED-42F1-AF27-C13D67579C31}" type="presOf" srcId="{56C4710F-7AB9-4322-B6EE-405E393244EC}" destId="{3D189CA5-A108-4AF2-9184-84672C6E2558}" srcOrd="0" destOrd="0" presId="urn:microsoft.com/office/officeart/2005/8/layout/hierarchy2"/>
    <dgm:cxn modelId="{47009E2E-3137-41F6-A5C1-834E821C1DE8}" type="presOf" srcId="{1E549288-71CC-4E00-A407-C48CB37765A9}" destId="{3B0BEBA9-CB3B-4AC0-8E65-93B747FCCE25}" srcOrd="1" destOrd="0" presId="urn:microsoft.com/office/officeart/2005/8/layout/hierarchy2"/>
    <dgm:cxn modelId="{B86F7F81-560E-4A16-AC54-3F67000F84CC}" type="presOf" srcId="{08A580FF-E428-488D-8A87-3BAC3BE3380D}" destId="{D947D567-03E2-448C-9999-214624BCF1DE}" srcOrd="0" destOrd="0" presId="urn:microsoft.com/office/officeart/2005/8/layout/hierarchy2"/>
    <dgm:cxn modelId="{55058FE7-D5EC-4FDC-908A-25744371B583}" type="presOf" srcId="{ED29BB90-310A-4BD3-A766-1B7397552506}" destId="{BAADE350-CE83-4CD1-85D1-D04D08084F4B}" srcOrd="0" destOrd="0" presId="urn:microsoft.com/office/officeart/2005/8/layout/hierarchy2"/>
    <dgm:cxn modelId="{4D9A8CF0-18E4-48F1-82CD-5418523AAB67}" srcId="{41D59D5E-5717-4266-B594-B0165214C660}" destId="{A8CAFC01-186A-4A14-B899-FD09653BD983}" srcOrd="2" destOrd="0" parTransId="{4206FB2E-A3DA-42BD-A9FA-653C3A349E52}" sibTransId="{48553EC8-8547-43F5-B833-0ECFAE6E8FB7}"/>
    <dgm:cxn modelId="{D159FD1B-491A-4586-9A05-8156B20720C2}" type="presOf" srcId="{E598FC6A-4BBE-4D75-9933-629E0431D1E7}" destId="{E23C8040-DE44-4A8F-869C-FB129D45E9D8}" srcOrd="1" destOrd="0" presId="urn:microsoft.com/office/officeart/2005/8/layout/hierarchy2"/>
    <dgm:cxn modelId="{1AAB5D9D-F08A-4305-B85D-49EFA8354BA5}" srcId="{1788230D-97BE-49C2-A05C-DF1D62FFB1EC}" destId="{56C4710F-7AB9-4322-B6EE-405E393244EC}" srcOrd="2" destOrd="0" parTransId="{769BD48F-5FC8-4749-ABED-666BD7DAF8AB}" sibTransId="{0E687188-BD52-4E54-8BDE-A7DC270AA4B9}"/>
    <dgm:cxn modelId="{663EDFE8-58AD-4EC7-9FAC-5FB03A78644D}" type="presOf" srcId="{41D59D5E-5717-4266-B594-B0165214C660}" destId="{5C1A421F-2BEB-40A8-ADB0-F3257DB51A50}" srcOrd="0" destOrd="0" presId="urn:microsoft.com/office/officeart/2005/8/layout/hierarchy2"/>
    <dgm:cxn modelId="{27996F5B-7A89-4E3F-8CE7-589C3288B522}" type="presOf" srcId="{0A6B2F6A-3FFF-4729-9AD3-61958DA38917}" destId="{09D27C69-126D-4883-9155-0DD9DC7B8493}" srcOrd="0" destOrd="0" presId="urn:microsoft.com/office/officeart/2005/8/layout/hierarchy2"/>
    <dgm:cxn modelId="{12F16046-4208-4115-8AF9-DC0C28A3B650}" srcId="{194AB9E3-8C0E-498F-8198-DC73D67F1A89}" destId="{4E253F89-AE47-4708-ACE1-BAF4D41995D7}" srcOrd="0" destOrd="0" parTransId="{1B6A6369-CA2C-4EA7-ADC9-7038C736D5A5}" sibTransId="{3F3A0CD9-0B0D-4E70-B7AA-474D8A77F65B}"/>
    <dgm:cxn modelId="{7FF71DF0-04E0-40B8-859F-8D8F2821BB7D}" srcId="{1788230D-97BE-49C2-A05C-DF1D62FFB1EC}" destId="{08A580FF-E428-488D-8A87-3BAC3BE3380D}" srcOrd="0" destOrd="0" parTransId="{0A6B2F6A-3FFF-4729-9AD3-61958DA38917}" sibTransId="{0806B650-7909-47DC-9021-8B7B60090A2D}"/>
    <dgm:cxn modelId="{68357ECE-1176-463E-837D-6C4AFF5078DD}" type="presOf" srcId="{321B25CF-3D80-48E2-B342-0A85DD7B6991}" destId="{419056AA-56B9-4A9F-8AC2-956837B08064}" srcOrd="0" destOrd="0" presId="urn:microsoft.com/office/officeart/2005/8/layout/hierarchy2"/>
    <dgm:cxn modelId="{663AE2DD-1CC4-497B-B5B0-D8AABACF7278}" type="presOf" srcId="{4206FB2E-A3DA-42BD-A9FA-653C3A349E52}" destId="{C9076A4F-2D28-4BE2-9FE2-42A114185817}" srcOrd="1" destOrd="0" presId="urn:microsoft.com/office/officeart/2005/8/layout/hierarchy2"/>
    <dgm:cxn modelId="{4A1F8804-3A40-489B-8288-D1D2E15DEBF4}" type="presOf" srcId="{B0A0F0D5-4276-4CF3-86BB-6AB85CD44B8E}" destId="{DAE6B9C4-77AC-4248-8FB5-DABA5005FDB0}" srcOrd="1" destOrd="0" presId="urn:microsoft.com/office/officeart/2005/8/layout/hierarchy2"/>
    <dgm:cxn modelId="{683839AE-79EB-4F96-91D4-581DF775D0D0}" type="presOf" srcId="{1788230D-97BE-49C2-A05C-DF1D62FFB1EC}" destId="{01B1DA0F-04DC-4503-A4B5-FD495BC188E4}" srcOrd="0" destOrd="0" presId="urn:microsoft.com/office/officeart/2005/8/layout/hierarchy2"/>
    <dgm:cxn modelId="{9487FA86-233F-4601-B9F2-736C1FB8DE4B}" type="presParOf" srcId="{BAADE350-CE83-4CD1-85D1-D04D08084F4B}" destId="{2DDB1697-70C6-47B4-AEF4-BFB02CD972F8}" srcOrd="0" destOrd="0" presId="urn:microsoft.com/office/officeart/2005/8/layout/hierarchy2"/>
    <dgm:cxn modelId="{3DE53C74-D7F4-49E3-A633-1F73E4A5AD07}" type="presParOf" srcId="{2DDB1697-70C6-47B4-AEF4-BFB02CD972F8}" destId="{5C1A421F-2BEB-40A8-ADB0-F3257DB51A50}" srcOrd="0" destOrd="0" presId="urn:microsoft.com/office/officeart/2005/8/layout/hierarchy2"/>
    <dgm:cxn modelId="{CAE573B1-8DEF-4538-8BF3-BF1414595D86}" type="presParOf" srcId="{2DDB1697-70C6-47B4-AEF4-BFB02CD972F8}" destId="{1AC4170F-26E6-46F0-933C-7F000766E570}" srcOrd="1" destOrd="0" presId="urn:microsoft.com/office/officeart/2005/8/layout/hierarchy2"/>
    <dgm:cxn modelId="{889002C7-AFEF-4BFF-A596-40C18E0DECB2}" type="presParOf" srcId="{1AC4170F-26E6-46F0-933C-7F000766E570}" destId="{6BB0843D-907A-4A29-BCCF-9B3DD6D00329}" srcOrd="0" destOrd="0" presId="urn:microsoft.com/office/officeart/2005/8/layout/hierarchy2"/>
    <dgm:cxn modelId="{1F13062D-141D-4E30-9DF2-C3C27569A2EE}" type="presParOf" srcId="{6BB0843D-907A-4A29-BCCF-9B3DD6D00329}" destId="{E23C8040-DE44-4A8F-869C-FB129D45E9D8}" srcOrd="0" destOrd="0" presId="urn:microsoft.com/office/officeart/2005/8/layout/hierarchy2"/>
    <dgm:cxn modelId="{F198C21F-295C-4786-9551-A71E174C614F}" type="presParOf" srcId="{1AC4170F-26E6-46F0-933C-7F000766E570}" destId="{7E4AFC89-5F96-46B3-86D4-68C197BD6CD2}" srcOrd="1" destOrd="0" presId="urn:microsoft.com/office/officeart/2005/8/layout/hierarchy2"/>
    <dgm:cxn modelId="{D2C8CECF-279B-413E-BDC8-543DA506DFEF}" type="presParOf" srcId="{7E4AFC89-5F96-46B3-86D4-68C197BD6CD2}" destId="{01B1DA0F-04DC-4503-A4B5-FD495BC188E4}" srcOrd="0" destOrd="0" presId="urn:microsoft.com/office/officeart/2005/8/layout/hierarchy2"/>
    <dgm:cxn modelId="{999094A4-26FB-42ED-A686-7282F87A3204}" type="presParOf" srcId="{7E4AFC89-5F96-46B3-86D4-68C197BD6CD2}" destId="{77C450E4-1877-4AB4-B4FD-8D5BCFD49660}" srcOrd="1" destOrd="0" presId="urn:microsoft.com/office/officeart/2005/8/layout/hierarchy2"/>
    <dgm:cxn modelId="{44965861-6B3F-4F3F-84AF-F304EB848229}" type="presParOf" srcId="{77C450E4-1877-4AB4-B4FD-8D5BCFD49660}" destId="{09D27C69-126D-4883-9155-0DD9DC7B8493}" srcOrd="0" destOrd="0" presId="urn:microsoft.com/office/officeart/2005/8/layout/hierarchy2"/>
    <dgm:cxn modelId="{EE9ABDB9-DF6D-4F56-9054-26E16BBB89FB}" type="presParOf" srcId="{09D27C69-126D-4883-9155-0DD9DC7B8493}" destId="{F815245D-C995-4553-AF71-FCE21E6171C2}" srcOrd="0" destOrd="0" presId="urn:microsoft.com/office/officeart/2005/8/layout/hierarchy2"/>
    <dgm:cxn modelId="{E0C9C4C1-0106-41D6-9CF5-625CF9BDB25A}" type="presParOf" srcId="{77C450E4-1877-4AB4-B4FD-8D5BCFD49660}" destId="{9E5225F8-62F1-4BA8-B540-BA7A2F0B4405}" srcOrd="1" destOrd="0" presId="urn:microsoft.com/office/officeart/2005/8/layout/hierarchy2"/>
    <dgm:cxn modelId="{1BA873A4-BE28-48FF-AC8E-B7D0AF1414E2}" type="presParOf" srcId="{9E5225F8-62F1-4BA8-B540-BA7A2F0B4405}" destId="{D947D567-03E2-448C-9999-214624BCF1DE}" srcOrd="0" destOrd="0" presId="urn:microsoft.com/office/officeart/2005/8/layout/hierarchy2"/>
    <dgm:cxn modelId="{2288B6BC-48BD-4DD9-AD87-8999925766CA}" type="presParOf" srcId="{9E5225F8-62F1-4BA8-B540-BA7A2F0B4405}" destId="{10218C28-5973-4A2F-A769-7878359CA10D}" srcOrd="1" destOrd="0" presId="urn:microsoft.com/office/officeart/2005/8/layout/hierarchy2"/>
    <dgm:cxn modelId="{9E46E63B-25A9-44C7-BEB9-75CAB5AB0F94}" type="presParOf" srcId="{77C450E4-1877-4AB4-B4FD-8D5BCFD49660}" destId="{972AA69D-67CC-437B-839C-F0D824ECDC65}" srcOrd="2" destOrd="0" presId="urn:microsoft.com/office/officeart/2005/8/layout/hierarchy2"/>
    <dgm:cxn modelId="{131EBB95-6778-4C3B-B90B-9C7B21DC370B}" type="presParOf" srcId="{972AA69D-67CC-437B-839C-F0D824ECDC65}" destId="{DAE6B9C4-77AC-4248-8FB5-DABA5005FDB0}" srcOrd="0" destOrd="0" presId="urn:microsoft.com/office/officeart/2005/8/layout/hierarchy2"/>
    <dgm:cxn modelId="{B2A08FF2-7484-46EA-AAC5-376AE1BEACDE}" type="presParOf" srcId="{77C450E4-1877-4AB4-B4FD-8D5BCFD49660}" destId="{7CE381D9-71F8-49FF-A850-3522D0C2233A}" srcOrd="3" destOrd="0" presId="urn:microsoft.com/office/officeart/2005/8/layout/hierarchy2"/>
    <dgm:cxn modelId="{E60C126F-162A-4C63-A125-7874072C4836}" type="presParOf" srcId="{7CE381D9-71F8-49FF-A850-3522D0C2233A}" destId="{419056AA-56B9-4A9F-8AC2-956837B08064}" srcOrd="0" destOrd="0" presId="urn:microsoft.com/office/officeart/2005/8/layout/hierarchy2"/>
    <dgm:cxn modelId="{0CFFBD01-E0BF-483C-8E95-3BD3CAD6AF9C}" type="presParOf" srcId="{7CE381D9-71F8-49FF-A850-3522D0C2233A}" destId="{57A5F8C4-FC64-4340-9488-409EFA7C6746}" srcOrd="1" destOrd="0" presId="urn:microsoft.com/office/officeart/2005/8/layout/hierarchy2"/>
    <dgm:cxn modelId="{47309B79-B32C-46A8-A9C4-FE3D5EB23883}" type="presParOf" srcId="{77C450E4-1877-4AB4-B4FD-8D5BCFD49660}" destId="{1316C391-3982-454B-BD27-E75275DCEF3E}" srcOrd="4" destOrd="0" presId="urn:microsoft.com/office/officeart/2005/8/layout/hierarchy2"/>
    <dgm:cxn modelId="{2017761C-4955-4C4A-8FEA-11CFA6263A00}" type="presParOf" srcId="{1316C391-3982-454B-BD27-E75275DCEF3E}" destId="{96290297-B74D-4E91-B0DE-8B7429772845}" srcOrd="0" destOrd="0" presId="urn:microsoft.com/office/officeart/2005/8/layout/hierarchy2"/>
    <dgm:cxn modelId="{F868AE43-1C79-432A-BD95-C484A2812F6B}" type="presParOf" srcId="{77C450E4-1877-4AB4-B4FD-8D5BCFD49660}" destId="{5A53D340-D821-43F9-B267-AC136E9FC94D}" srcOrd="5" destOrd="0" presId="urn:microsoft.com/office/officeart/2005/8/layout/hierarchy2"/>
    <dgm:cxn modelId="{3B2C4319-6C74-4988-A218-FFE412750584}" type="presParOf" srcId="{5A53D340-D821-43F9-B267-AC136E9FC94D}" destId="{3D189CA5-A108-4AF2-9184-84672C6E2558}" srcOrd="0" destOrd="0" presId="urn:microsoft.com/office/officeart/2005/8/layout/hierarchy2"/>
    <dgm:cxn modelId="{E1CE62E7-7289-47AB-BDE0-1EE7250C4C21}" type="presParOf" srcId="{5A53D340-D821-43F9-B267-AC136E9FC94D}" destId="{138CC847-3140-4E7E-A7D2-A28024EEFFC2}" srcOrd="1" destOrd="0" presId="urn:microsoft.com/office/officeart/2005/8/layout/hierarchy2"/>
    <dgm:cxn modelId="{2475FFC2-0E63-423B-938A-8EDF830D86FB}" type="presParOf" srcId="{1AC4170F-26E6-46F0-933C-7F000766E570}" destId="{5E427000-49C5-4B6F-8A70-D1BE041DFB73}" srcOrd="2" destOrd="0" presId="urn:microsoft.com/office/officeart/2005/8/layout/hierarchy2"/>
    <dgm:cxn modelId="{10F72E70-4451-4D2C-B5AA-416709FE90A3}" type="presParOf" srcId="{5E427000-49C5-4B6F-8A70-D1BE041DFB73}" destId="{2EC404E2-B8B1-40BE-A338-97B10784B9F6}" srcOrd="0" destOrd="0" presId="urn:microsoft.com/office/officeart/2005/8/layout/hierarchy2"/>
    <dgm:cxn modelId="{E54F9EF6-3C80-4EE1-A26D-57AA64B53C37}" type="presParOf" srcId="{1AC4170F-26E6-46F0-933C-7F000766E570}" destId="{DFB88928-D817-401A-8497-F33CEF966E90}" srcOrd="3" destOrd="0" presId="urn:microsoft.com/office/officeart/2005/8/layout/hierarchy2"/>
    <dgm:cxn modelId="{C7D45C75-A0F3-46DD-98F0-562BB451DFDC}" type="presParOf" srcId="{DFB88928-D817-401A-8497-F33CEF966E90}" destId="{B77F0D7A-3EC0-4BDC-A743-C8CD4BD044E6}" srcOrd="0" destOrd="0" presId="urn:microsoft.com/office/officeart/2005/8/layout/hierarchy2"/>
    <dgm:cxn modelId="{98C56219-6A7E-478F-8613-873C0CEC690F}" type="presParOf" srcId="{DFB88928-D817-401A-8497-F33CEF966E90}" destId="{FF7711E3-FDCD-47D2-9814-DDEB0C5AAA2C}" srcOrd="1" destOrd="0" presId="urn:microsoft.com/office/officeart/2005/8/layout/hierarchy2"/>
    <dgm:cxn modelId="{E100E889-6DE0-4CE0-A3A0-FCD20F8D12E0}" type="presParOf" srcId="{FF7711E3-FDCD-47D2-9814-DDEB0C5AAA2C}" destId="{62AD79AF-2F9B-4BF0-AFDF-824A8D640F2C}" srcOrd="0" destOrd="0" presId="urn:microsoft.com/office/officeart/2005/8/layout/hierarchy2"/>
    <dgm:cxn modelId="{3D4D6869-ABCF-4767-BE80-7696C841A9EC}" type="presParOf" srcId="{62AD79AF-2F9B-4BF0-AFDF-824A8D640F2C}" destId="{4086DA35-4F3F-491B-B78E-D2385D163171}" srcOrd="0" destOrd="0" presId="urn:microsoft.com/office/officeart/2005/8/layout/hierarchy2"/>
    <dgm:cxn modelId="{588BBFF1-B88A-42DC-989C-4C9F23F7BF07}" type="presParOf" srcId="{FF7711E3-FDCD-47D2-9814-DDEB0C5AAA2C}" destId="{D24E24D1-8373-4B4E-A65C-F8628D8D302F}" srcOrd="1" destOrd="0" presId="urn:microsoft.com/office/officeart/2005/8/layout/hierarchy2"/>
    <dgm:cxn modelId="{21ECECAF-3D82-4684-8D0A-A36F819498B4}" type="presParOf" srcId="{D24E24D1-8373-4B4E-A65C-F8628D8D302F}" destId="{045A0B0C-C053-4C25-8B0B-6D1D4DD48AB0}" srcOrd="0" destOrd="0" presId="urn:microsoft.com/office/officeart/2005/8/layout/hierarchy2"/>
    <dgm:cxn modelId="{BBDEBC51-5FD2-4C4D-8247-4914E4ABA7E8}" type="presParOf" srcId="{D24E24D1-8373-4B4E-A65C-F8628D8D302F}" destId="{DF9435B3-0555-4AF6-9E71-D20D0270AE48}" srcOrd="1" destOrd="0" presId="urn:microsoft.com/office/officeart/2005/8/layout/hierarchy2"/>
    <dgm:cxn modelId="{A388A9FC-0505-4AC5-80CA-2BEF20D95964}" type="presParOf" srcId="{FF7711E3-FDCD-47D2-9814-DDEB0C5AAA2C}" destId="{BC2A0AF5-1834-41D0-8CA1-91BDF3278832}" srcOrd="2" destOrd="0" presId="urn:microsoft.com/office/officeart/2005/8/layout/hierarchy2"/>
    <dgm:cxn modelId="{72E41C0C-9D81-4ADC-87C7-CC05E4204A8F}" type="presParOf" srcId="{BC2A0AF5-1834-41D0-8CA1-91BDF3278832}" destId="{3B0BEBA9-CB3B-4AC0-8E65-93B747FCCE25}" srcOrd="0" destOrd="0" presId="urn:microsoft.com/office/officeart/2005/8/layout/hierarchy2"/>
    <dgm:cxn modelId="{176F5188-B1B7-441E-9B79-946C67F1E398}" type="presParOf" srcId="{FF7711E3-FDCD-47D2-9814-DDEB0C5AAA2C}" destId="{44349140-5F8E-4EA7-97D5-03EBBD8E17E7}" srcOrd="3" destOrd="0" presId="urn:microsoft.com/office/officeart/2005/8/layout/hierarchy2"/>
    <dgm:cxn modelId="{65C38D99-92A6-4C89-8AAD-1704A6A1D802}" type="presParOf" srcId="{44349140-5F8E-4EA7-97D5-03EBBD8E17E7}" destId="{5FC7BFD5-C288-4C7F-86AA-BB2F4B5FF40C}" srcOrd="0" destOrd="0" presId="urn:microsoft.com/office/officeart/2005/8/layout/hierarchy2"/>
    <dgm:cxn modelId="{F5FE7FA7-BFF4-4DFF-977F-5DB3DD298EEC}" type="presParOf" srcId="{44349140-5F8E-4EA7-97D5-03EBBD8E17E7}" destId="{1BE70E46-B140-4ACD-87E0-44FAC2CE24C7}" srcOrd="1" destOrd="0" presId="urn:microsoft.com/office/officeart/2005/8/layout/hierarchy2"/>
    <dgm:cxn modelId="{7B16D199-E75F-4517-B150-D9EB773D4889}" type="presParOf" srcId="{1AC4170F-26E6-46F0-933C-7F000766E570}" destId="{8FE810CA-CB0B-43AF-85FC-3BEA1D7678F1}" srcOrd="4" destOrd="0" presId="urn:microsoft.com/office/officeart/2005/8/layout/hierarchy2"/>
    <dgm:cxn modelId="{83C85A5E-38E8-4F80-B9BA-AC04E944B931}" type="presParOf" srcId="{8FE810CA-CB0B-43AF-85FC-3BEA1D7678F1}" destId="{C9076A4F-2D28-4BE2-9FE2-42A114185817}" srcOrd="0" destOrd="0" presId="urn:microsoft.com/office/officeart/2005/8/layout/hierarchy2"/>
    <dgm:cxn modelId="{B7D11238-CF92-415F-9448-6D8E94F24BFB}" type="presParOf" srcId="{1AC4170F-26E6-46F0-933C-7F000766E570}" destId="{97FAC6E3-FC58-4C54-878B-EA817C2E6161}" srcOrd="5" destOrd="0" presId="urn:microsoft.com/office/officeart/2005/8/layout/hierarchy2"/>
    <dgm:cxn modelId="{F34C9825-7303-46F1-BE91-DC22354243BA}" type="presParOf" srcId="{97FAC6E3-FC58-4C54-878B-EA817C2E6161}" destId="{D5330715-D338-4AEF-BC07-A4E2411A41C8}" srcOrd="0" destOrd="0" presId="urn:microsoft.com/office/officeart/2005/8/layout/hierarchy2"/>
    <dgm:cxn modelId="{AC1D34A4-AA8A-4360-B753-7D5B391F8C33}" type="presParOf" srcId="{97FAC6E3-FC58-4C54-878B-EA817C2E6161}" destId="{5F522390-142B-4946-B316-9F200DE0B81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FEDBE3-74E8-4C7B-94A1-33AFA85DFA73}" type="doc">
      <dgm:prSet loTypeId="urn:microsoft.com/office/officeart/2005/8/layout/hierarchy2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3589263B-F4F2-4DC0-B60C-2305E33CA8E8}">
      <dgm:prSet phldrT="[ข้อความ]" custT="1"/>
      <dgm:spPr/>
      <dgm:t>
        <a:bodyPr/>
        <a:lstStyle/>
        <a:p>
          <a:r>
            <a:rPr lang="th-TH" sz="3600" b="1" dirty="0" smtClean="0">
              <a:latin typeface="TH SarabunIT๙" pitchFamily="34" charset="-34"/>
              <a:cs typeface="TH SarabunIT๙" pitchFamily="34" charset="-34"/>
            </a:rPr>
            <a:t>มิติที่ 3 ด้านคุณภาพ</a:t>
          </a:r>
          <a:br>
            <a:rPr lang="th-TH" sz="3600" b="1" dirty="0" smtClean="0">
              <a:latin typeface="TH SarabunIT๙" pitchFamily="34" charset="-34"/>
              <a:cs typeface="TH SarabunIT๙" pitchFamily="34" charset="-34"/>
            </a:rPr>
          </a:br>
          <a:r>
            <a:rPr lang="th-TH" sz="3600" b="1" dirty="0" smtClean="0">
              <a:latin typeface="TH SarabunIT๙" pitchFamily="34" charset="-34"/>
              <a:cs typeface="TH SarabunIT๙" pitchFamily="34" charset="-34"/>
            </a:rPr>
            <a:t>การปฏิบัติราชการ</a:t>
          </a:r>
        </a:p>
      </dgm:t>
    </dgm:pt>
    <dgm:pt modelId="{736584B5-2154-4A4A-82D2-D98F485E4575}" type="parTrans" cxnId="{59C67343-2A80-42DD-909D-718A3AFFEA2D}">
      <dgm:prSet/>
      <dgm:spPr/>
      <dgm:t>
        <a:bodyPr/>
        <a:lstStyle/>
        <a:p>
          <a:endParaRPr lang="th-TH"/>
        </a:p>
      </dgm:t>
    </dgm:pt>
    <dgm:pt modelId="{F76A9C57-F212-4E02-9FC6-429150BC5AD9}" type="sibTrans" cxnId="{59C67343-2A80-42DD-909D-718A3AFFEA2D}">
      <dgm:prSet/>
      <dgm:spPr/>
      <dgm:t>
        <a:bodyPr/>
        <a:lstStyle/>
        <a:p>
          <a:endParaRPr lang="th-TH"/>
        </a:p>
      </dgm:t>
    </dgm:pt>
    <dgm:pt modelId="{2436465A-1B43-4559-9EAC-B0CCD4802CB5}">
      <dgm:prSet phldrT="[ข้อความ]"/>
      <dgm:spPr/>
      <dgm:t>
        <a:bodyPr/>
        <a:lstStyle/>
        <a:p>
          <a:r>
            <a:rPr lang="th-TH" b="1" dirty="0" smtClean="0">
              <a:latin typeface="TH SarabunIT๙" pitchFamily="34" charset="-34"/>
              <a:cs typeface="TH SarabunIT๙" pitchFamily="34" charset="-34"/>
            </a:rPr>
            <a:t>3.1 ระดับความสำเร็จในการแก้ไขเรื่องที่ได้รับแจ้งจากประชาชน/ผู้รับบริการ (กก.)</a:t>
          </a:r>
          <a:endParaRPr lang="th-TH" b="1" dirty="0">
            <a:latin typeface="TH SarabunIT๙" pitchFamily="34" charset="-34"/>
            <a:cs typeface="TH SarabunIT๙" pitchFamily="34" charset="-34"/>
          </a:endParaRPr>
        </a:p>
      </dgm:t>
    </dgm:pt>
    <dgm:pt modelId="{2518958E-88D7-4F0D-99CE-C92DEAD0DC5C}" type="parTrans" cxnId="{1843ED85-1D0C-410A-91C7-6F9EB534E4EF}">
      <dgm:prSet/>
      <dgm:spPr/>
      <dgm:t>
        <a:bodyPr/>
        <a:lstStyle/>
        <a:p>
          <a:endParaRPr lang="th-TH"/>
        </a:p>
      </dgm:t>
    </dgm:pt>
    <dgm:pt modelId="{0ECE761E-A46B-469C-8D5E-E4D45B398732}" type="sibTrans" cxnId="{1843ED85-1D0C-410A-91C7-6F9EB534E4EF}">
      <dgm:prSet/>
      <dgm:spPr/>
      <dgm:t>
        <a:bodyPr/>
        <a:lstStyle/>
        <a:p>
          <a:endParaRPr lang="th-TH"/>
        </a:p>
      </dgm:t>
    </dgm:pt>
    <dgm:pt modelId="{1ED9DC2E-0DDA-4E5A-BFC1-951076CD1474}">
      <dgm:prSet phldrT="[ข้อความ]"/>
      <dgm:spPr/>
      <dgm:t>
        <a:bodyPr/>
        <a:lstStyle/>
        <a:p>
          <a:r>
            <a:rPr lang="th-TH" b="1" dirty="0" smtClean="0">
              <a:latin typeface="TH SarabunIT๙" pitchFamily="34" charset="-34"/>
              <a:cs typeface="TH SarabunIT๙" pitchFamily="34" charset="-34"/>
            </a:rPr>
            <a:t>3.2 ร้อยละความสำเร็จของการดำเนินโครงการให้บริการ</a:t>
          </a:r>
          <a:br>
            <a:rPr lang="th-TH" b="1" dirty="0" smtClean="0">
              <a:latin typeface="TH SarabunIT๙" pitchFamily="34" charset="-34"/>
              <a:cs typeface="TH SarabunIT๙" pitchFamily="34" charset="-34"/>
            </a:rPr>
          </a:br>
          <a:r>
            <a:rPr lang="th-TH" b="1" dirty="0" smtClean="0">
              <a:latin typeface="TH SarabunIT๙" pitchFamily="34" charset="-34"/>
              <a:cs typeface="TH SarabunIT๙" pitchFamily="34" charset="-34"/>
            </a:rPr>
            <a:t>ที่ดีที่สุด (</a:t>
          </a:r>
          <a:r>
            <a:rPr lang="en-US" b="1" dirty="0" smtClean="0">
              <a:latin typeface="TH SarabunIT๙" pitchFamily="34" charset="-34"/>
              <a:cs typeface="TH SarabunIT๙" pitchFamily="34" charset="-34"/>
            </a:rPr>
            <a:t>Best Service</a:t>
          </a:r>
          <a:r>
            <a:rPr lang="th-TH" b="1" dirty="0" smtClean="0">
              <a:latin typeface="TH SarabunIT๙" pitchFamily="34" charset="-34"/>
              <a:cs typeface="TH SarabunIT๙" pitchFamily="34" charset="-34"/>
            </a:rPr>
            <a:t>) (</a:t>
          </a:r>
          <a:r>
            <a:rPr lang="th-TH" b="1" dirty="0" err="1" smtClean="0">
              <a:latin typeface="TH SarabunIT๙" pitchFamily="34" charset="-34"/>
              <a:cs typeface="TH SarabunIT๙" pitchFamily="34" charset="-34"/>
            </a:rPr>
            <a:t>สกก</a:t>
          </a:r>
          <a:r>
            <a:rPr lang="th-TH" b="1" dirty="0" smtClean="0">
              <a:latin typeface="TH SarabunIT๙" pitchFamily="34" charset="-34"/>
              <a:cs typeface="TH SarabunIT๙" pitchFamily="34" charset="-34"/>
            </a:rPr>
            <a:t>.)</a:t>
          </a:r>
          <a:endParaRPr lang="th-TH" b="1" dirty="0">
            <a:latin typeface="TH SarabunIT๙" pitchFamily="34" charset="-34"/>
            <a:cs typeface="TH SarabunIT๙" pitchFamily="34" charset="-34"/>
          </a:endParaRPr>
        </a:p>
      </dgm:t>
    </dgm:pt>
    <dgm:pt modelId="{156E92F9-6D7E-4F2F-9AA2-38182A55DED9}" type="parTrans" cxnId="{94EDED30-F7F2-436E-8C4E-9E3E6D0D98CE}">
      <dgm:prSet/>
      <dgm:spPr/>
      <dgm:t>
        <a:bodyPr/>
        <a:lstStyle/>
        <a:p>
          <a:endParaRPr lang="th-TH"/>
        </a:p>
      </dgm:t>
    </dgm:pt>
    <dgm:pt modelId="{AC770A4E-D04A-41F7-B7A1-3E5168791F32}" type="sibTrans" cxnId="{94EDED30-F7F2-436E-8C4E-9E3E6D0D98CE}">
      <dgm:prSet/>
      <dgm:spPr/>
      <dgm:t>
        <a:bodyPr/>
        <a:lstStyle/>
        <a:p>
          <a:endParaRPr lang="th-TH"/>
        </a:p>
      </dgm:t>
    </dgm:pt>
    <dgm:pt modelId="{826F52FA-019D-40DA-B267-CE2ADDC21EBC}">
      <dgm:prSet/>
      <dgm:spPr/>
      <dgm:t>
        <a:bodyPr/>
        <a:lstStyle/>
        <a:p>
          <a:r>
            <a:rPr lang="th-TH" b="1" dirty="0" smtClean="0">
              <a:latin typeface="TH SarabunIT๙" pitchFamily="34" charset="-34"/>
              <a:cs typeface="TH SarabunIT๙" pitchFamily="34" charset="-34"/>
            </a:rPr>
            <a:t>3.3 ระดับความพึงพอใจของผู้รับบริการ  (</a:t>
          </a:r>
          <a:r>
            <a:rPr lang="th-TH" b="1" dirty="0" err="1" smtClean="0">
              <a:latin typeface="TH SarabunIT๙" pitchFamily="34" charset="-34"/>
              <a:cs typeface="TH SarabunIT๙" pitchFamily="34" charset="-34"/>
            </a:rPr>
            <a:t>ผตร.</a:t>
          </a:r>
          <a:r>
            <a:rPr lang="th-TH" b="1" dirty="0" smtClean="0">
              <a:latin typeface="TH SarabunIT๙" pitchFamily="34" charset="-34"/>
              <a:cs typeface="TH SarabunIT๙" pitchFamily="34" charset="-34"/>
            </a:rPr>
            <a:t> และ</a:t>
          </a:r>
          <a:r>
            <a:rPr lang="th-TH" b="1" dirty="0" err="1" smtClean="0">
              <a:latin typeface="TH SarabunIT๙" pitchFamily="34" charset="-34"/>
              <a:cs typeface="TH SarabunIT๙" pitchFamily="34" charset="-34"/>
            </a:rPr>
            <a:t>กงต</a:t>
          </a:r>
          <a:r>
            <a:rPr lang="th-TH" b="1" dirty="0" smtClean="0">
              <a:latin typeface="TH SarabunIT๙" pitchFamily="34" charset="-34"/>
              <a:cs typeface="TH SarabunIT๙" pitchFamily="34" charset="-34"/>
            </a:rPr>
            <a:t>.)</a:t>
          </a:r>
          <a:endParaRPr lang="th-TH" b="1" dirty="0">
            <a:latin typeface="TH SarabunIT๙" pitchFamily="34" charset="-34"/>
            <a:cs typeface="TH SarabunIT๙" pitchFamily="34" charset="-34"/>
          </a:endParaRPr>
        </a:p>
      </dgm:t>
    </dgm:pt>
    <dgm:pt modelId="{4F79E1B0-2655-4925-9720-72A39A60D839}" type="parTrans" cxnId="{EDBBB6F0-413E-4059-A966-781B5F4A10D9}">
      <dgm:prSet/>
      <dgm:spPr/>
      <dgm:t>
        <a:bodyPr/>
        <a:lstStyle/>
        <a:p>
          <a:endParaRPr lang="th-TH"/>
        </a:p>
      </dgm:t>
    </dgm:pt>
    <dgm:pt modelId="{D7EF0EA8-8D91-4E6B-B710-4BC22193F445}" type="sibTrans" cxnId="{EDBBB6F0-413E-4059-A966-781B5F4A10D9}">
      <dgm:prSet/>
      <dgm:spPr/>
      <dgm:t>
        <a:bodyPr/>
        <a:lstStyle/>
        <a:p>
          <a:endParaRPr lang="th-TH"/>
        </a:p>
      </dgm:t>
    </dgm:pt>
    <dgm:pt modelId="{C413193C-61CA-48E0-8DA9-3C0BC8BAD430}" type="pres">
      <dgm:prSet presAssocID="{FAFEDBE3-74E8-4C7B-94A1-33AFA85DFA7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DC13B0CE-48CB-4165-8EA8-A7592DCAA8F9}" type="pres">
      <dgm:prSet presAssocID="{3589263B-F4F2-4DC0-B60C-2305E33CA8E8}" presName="root1" presStyleCnt="0"/>
      <dgm:spPr/>
    </dgm:pt>
    <dgm:pt modelId="{DD2C1314-2B90-4851-A073-7B4DC08B2CF2}" type="pres">
      <dgm:prSet presAssocID="{3589263B-F4F2-4DC0-B60C-2305E33CA8E8}" presName="LevelOneTextNode" presStyleLbl="node0" presStyleIdx="0" presStyleCnt="1" custLinFactNeighborX="-1514" custLinFactNeighborY="-90434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34AFEC7F-701E-4E9F-AB0B-8656EA79D466}" type="pres">
      <dgm:prSet presAssocID="{3589263B-F4F2-4DC0-B60C-2305E33CA8E8}" presName="level2hierChild" presStyleCnt="0"/>
      <dgm:spPr/>
    </dgm:pt>
    <dgm:pt modelId="{A4B323A4-0351-4A7E-8180-37167A23621F}" type="pres">
      <dgm:prSet presAssocID="{2518958E-88D7-4F0D-99CE-C92DEAD0DC5C}" presName="conn2-1" presStyleLbl="parChTrans1D2" presStyleIdx="0" presStyleCnt="3"/>
      <dgm:spPr/>
      <dgm:t>
        <a:bodyPr/>
        <a:lstStyle/>
        <a:p>
          <a:endParaRPr lang="th-TH"/>
        </a:p>
      </dgm:t>
    </dgm:pt>
    <dgm:pt modelId="{9632D50A-D9D7-44D1-89D6-12B42DC09431}" type="pres">
      <dgm:prSet presAssocID="{2518958E-88D7-4F0D-99CE-C92DEAD0DC5C}" presName="connTx" presStyleLbl="parChTrans1D2" presStyleIdx="0" presStyleCnt="3"/>
      <dgm:spPr/>
      <dgm:t>
        <a:bodyPr/>
        <a:lstStyle/>
        <a:p>
          <a:endParaRPr lang="th-TH"/>
        </a:p>
      </dgm:t>
    </dgm:pt>
    <dgm:pt modelId="{75B3F5D8-BCEF-47FD-B1CB-5661091A0CB3}" type="pres">
      <dgm:prSet presAssocID="{2436465A-1B43-4559-9EAC-B0CCD4802CB5}" presName="root2" presStyleCnt="0"/>
      <dgm:spPr/>
    </dgm:pt>
    <dgm:pt modelId="{BC6C3F11-BC79-40F7-AD1C-85603B65D62B}" type="pres">
      <dgm:prSet presAssocID="{2436465A-1B43-4559-9EAC-B0CCD4802CB5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2BBA068A-EC5C-44EC-86BB-2EAECEBF882B}" type="pres">
      <dgm:prSet presAssocID="{2436465A-1B43-4559-9EAC-B0CCD4802CB5}" presName="level3hierChild" presStyleCnt="0"/>
      <dgm:spPr/>
    </dgm:pt>
    <dgm:pt modelId="{D2D7D314-99E8-4F32-9470-1F323821E854}" type="pres">
      <dgm:prSet presAssocID="{156E92F9-6D7E-4F2F-9AA2-38182A55DED9}" presName="conn2-1" presStyleLbl="parChTrans1D2" presStyleIdx="1" presStyleCnt="3"/>
      <dgm:spPr/>
      <dgm:t>
        <a:bodyPr/>
        <a:lstStyle/>
        <a:p>
          <a:endParaRPr lang="th-TH"/>
        </a:p>
      </dgm:t>
    </dgm:pt>
    <dgm:pt modelId="{862DE6D2-EB34-41C8-B14F-760BC2D5E9B2}" type="pres">
      <dgm:prSet presAssocID="{156E92F9-6D7E-4F2F-9AA2-38182A55DED9}" presName="connTx" presStyleLbl="parChTrans1D2" presStyleIdx="1" presStyleCnt="3"/>
      <dgm:spPr/>
      <dgm:t>
        <a:bodyPr/>
        <a:lstStyle/>
        <a:p>
          <a:endParaRPr lang="th-TH"/>
        </a:p>
      </dgm:t>
    </dgm:pt>
    <dgm:pt modelId="{F3D88C21-A720-4A96-8E29-443C5AE34684}" type="pres">
      <dgm:prSet presAssocID="{1ED9DC2E-0DDA-4E5A-BFC1-951076CD1474}" presName="root2" presStyleCnt="0"/>
      <dgm:spPr/>
    </dgm:pt>
    <dgm:pt modelId="{3302D65F-34C7-48B3-B437-FD007CCE005C}" type="pres">
      <dgm:prSet presAssocID="{1ED9DC2E-0DDA-4E5A-BFC1-951076CD1474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F7EA0A54-6955-4767-B4B1-1518C830F992}" type="pres">
      <dgm:prSet presAssocID="{1ED9DC2E-0DDA-4E5A-BFC1-951076CD1474}" presName="level3hierChild" presStyleCnt="0"/>
      <dgm:spPr/>
    </dgm:pt>
    <dgm:pt modelId="{249A440A-267F-4B7C-B34E-A5092D09AB2B}" type="pres">
      <dgm:prSet presAssocID="{4F79E1B0-2655-4925-9720-72A39A60D839}" presName="conn2-1" presStyleLbl="parChTrans1D2" presStyleIdx="2" presStyleCnt="3"/>
      <dgm:spPr/>
      <dgm:t>
        <a:bodyPr/>
        <a:lstStyle/>
        <a:p>
          <a:endParaRPr lang="th-TH"/>
        </a:p>
      </dgm:t>
    </dgm:pt>
    <dgm:pt modelId="{27DFD541-1FFE-435D-B470-0B938E145B94}" type="pres">
      <dgm:prSet presAssocID="{4F79E1B0-2655-4925-9720-72A39A60D839}" presName="connTx" presStyleLbl="parChTrans1D2" presStyleIdx="2" presStyleCnt="3"/>
      <dgm:spPr/>
      <dgm:t>
        <a:bodyPr/>
        <a:lstStyle/>
        <a:p>
          <a:endParaRPr lang="th-TH"/>
        </a:p>
      </dgm:t>
    </dgm:pt>
    <dgm:pt modelId="{005D46B0-3E56-476E-87C3-F2C95EA364AE}" type="pres">
      <dgm:prSet presAssocID="{826F52FA-019D-40DA-B267-CE2ADDC21EBC}" presName="root2" presStyleCnt="0"/>
      <dgm:spPr/>
    </dgm:pt>
    <dgm:pt modelId="{2683E682-9740-4259-B1FF-29925CE4C4ED}" type="pres">
      <dgm:prSet presAssocID="{826F52FA-019D-40DA-B267-CE2ADDC21EBC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38B6599E-068B-43C3-A6B1-1A53BF514E42}" type="pres">
      <dgm:prSet presAssocID="{826F52FA-019D-40DA-B267-CE2ADDC21EBC}" presName="level3hierChild" presStyleCnt="0"/>
      <dgm:spPr/>
    </dgm:pt>
  </dgm:ptLst>
  <dgm:cxnLst>
    <dgm:cxn modelId="{C9FA5282-89AC-4D3B-B661-A0DE5EF9B7F2}" type="presOf" srcId="{2518958E-88D7-4F0D-99CE-C92DEAD0DC5C}" destId="{A4B323A4-0351-4A7E-8180-37167A23621F}" srcOrd="0" destOrd="0" presId="urn:microsoft.com/office/officeart/2005/8/layout/hierarchy2"/>
    <dgm:cxn modelId="{59C67343-2A80-42DD-909D-718A3AFFEA2D}" srcId="{FAFEDBE3-74E8-4C7B-94A1-33AFA85DFA73}" destId="{3589263B-F4F2-4DC0-B60C-2305E33CA8E8}" srcOrd="0" destOrd="0" parTransId="{736584B5-2154-4A4A-82D2-D98F485E4575}" sibTransId="{F76A9C57-F212-4E02-9FC6-429150BC5AD9}"/>
    <dgm:cxn modelId="{EDC6F2D9-3A69-431B-9013-7FB57461FFDE}" type="presOf" srcId="{156E92F9-6D7E-4F2F-9AA2-38182A55DED9}" destId="{D2D7D314-99E8-4F32-9470-1F323821E854}" srcOrd="0" destOrd="0" presId="urn:microsoft.com/office/officeart/2005/8/layout/hierarchy2"/>
    <dgm:cxn modelId="{F8B6BC85-F4D5-4445-A9C4-0B12AAB90D35}" type="presOf" srcId="{2436465A-1B43-4559-9EAC-B0CCD4802CB5}" destId="{BC6C3F11-BC79-40F7-AD1C-85603B65D62B}" srcOrd="0" destOrd="0" presId="urn:microsoft.com/office/officeart/2005/8/layout/hierarchy2"/>
    <dgm:cxn modelId="{B71B89D9-DE8D-4569-8313-C35A7398C16F}" type="presOf" srcId="{156E92F9-6D7E-4F2F-9AA2-38182A55DED9}" destId="{862DE6D2-EB34-41C8-B14F-760BC2D5E9B2}" srcOrd="1" destOrd="0" presId="urn:microsoft.com/office/officeart/2005/8/layout/hierarchy2"/>
    <dgm:cxn modelId="{99340FEC-9850-4D60-963B-66C372069D8D}" type="presOf" srcId="{FAFEDBE3-74E8-4C7B-94A1-33AFA85DFA73}" destId="{C413193C-61CA-48E0-8DA9-3C0BC8BAD430}" srcOrd="0" destOrd="0" presId="urn:microsoft.com/office/officeart/2005/8/layout/hierarchy2"/>
    <dgm:cxn modelId="{52313312-2D3C-461B-9555-0C586DF06402}" type="presOf" srcId="{3589263B-F4F2-4DC0-B60C-2305E33CA8E8}" destId="{DD2C1314-2B90-4851-A073-7B4DC08B2CF2}" srcOrd="0" destOrd="0" presId="urn:microsoft.com/office/officeart/2005/8/layout/hierarchy2"/>
    <dgm:cxn modelId="{EDBBB6F0-413E-4059-A966-781B5F4A10D9}" srcId="{3589263B-F4F2-4DC0-B60C-2305E33CA8E8}" destId="{826F52FA-019D-40DA-B267-CE2ADDC21EBC}" srcOrd="2" destOrd="0" parTransId="{4F79E1B0-2655-4925-9720-72A39A60D839}" sibTransId="{D7EF0EA8-8D91-4E6B-B710-4BC22193F445}"/>
    <dgm:cxn modelId="{E51B46FB-A230-49FD-92F3-5C48A3DBD4E8}" type="presOf" srcId="{4F79E1B0-2655-4925-9720-72A39A60D839}" destId="{27DFD541-1FFE-435D-B470-0B938E145B94}" srcOrd="1" destOrd="0" presId="urn:microsoft.com/office/officeart/2005/8/layout/hierarchy2"/>
    <dgm:cxn modelId="{94EDED30-F7F2-436E-8C4E-9E3E6D0D98CE}" srcId="{3589263B-F4F2-4DC0-B60C-2305E33CA8E8}" destId="{1ED9DC2E-0DDA-4E5A-BFC1-951076CD1474}" srcOrd="1" destOrd="0" parTransId="{156E92F9-6D7E-4F2F-9AA2-38182A55DED9}" sibTransId="{AC770A4E-D04A-41F7-B7A1-3E5168791F32}"/>
    <dgm:cxn modelId="{54092A91-48E5-4C4D-98B9-E693AE70C322}" type="presOf" srcId="{2518958E-88D7-4F0D-99CE-C92DEAD0DC5C}" destId="{9632D50A-D9D7-44D1-89D6-12B42DC09431}" srcOrd="1" destOrd="0" presId="urn:microsoft.com/office/officeart/2005/8/layout/hierarchy2"/>
    <dgm:cxn modelId="{1843ED85-1D0C-410A-91C7-6F9EB534E4EF}" srcId="{3589263B-F4F2-4DC0-B60C-2305E33CA8E8}" destId="{2436465A-1B43-4559-9EAC-B0CCD4802CB5}" srcOrd="0" destOrd="0" parTransId="{2518958E-88D7-4F0D-99CE-C92DEAD0DC5C}" sibTransId="{0ECE761E-A46B-469C-8D5E-E4D45B398732}"/>
    <dgm:cxn modelId="{91D0AC6B-01DA-482C-BE2E-5919B32704BC}" type="presOf" srcId="{4F79E1B0-2655-4925-9720-72A39A60D839}" destId="{249A440A-267F-4B7C-B34E-A5092D09AB2B}" srcOrd="0" destOrd="0" presId="urn:microsoft.com/office/officeart/2005/8/layout/hierarchy2"/>
    <dgm:cxn modelId="{128FCF6F-9DA5-4BF5-80C0-2387D167394D}" type="presOf" srcId="{826F52FA-019D-40DA-B267-CE2ADDC21EBC}" destId="{2683E682-9740-4259-B1FF-29925CE4C4ED}" srcOrd="0" destOrd="0" presId="urn:microsoft.com/office/officeart/2005/8/layout/hierarchy2"/>
    <dgm:cxn modelId="{9CB743DA-3EE5-4174-A80F-7D89DEB4E25B}" type="presOf" srcId="{1ED9DC2E-0DDA-4E5A-BFC1-951076CD1474}" destId="{3302D65F-34C7-48B3-B437-FD007CCE005C}" srcOrd="0" destOrd="0" presId="urn:microsoft.com/office/officeart/2005/8/layout/hierarchy2"/>
    <dgm:cxn modelId="{A999827C-BA32-4928-BB1E-20AD37C3F9FC}" type="presParOf" srcId="{C413193C-61CA-48E0-8DA9-3C0BC8BAD430}" destId="{DC13B0CE-48CB-4165-8EA8-A7592DCAA8F9}" srcOrd="0" destOrd="0" presId="urn:microsoft.com/office/officeart/2005/8/layout/hierarchy2"/>
    <dgm:cxn modelId="{4F31BB11-2ADB-415E-BFA5-F2BCD626905F}" type="presParOf" srcId="{DC13B0CE-48CB-4165-8EA8-A7592DCAA8F9}" destId="{DD2C1314-2B90-4851-A073-7B4DC08B2CF2}" srcOrd="0" destOrd="0" presId="urn:microsoft.com/office/officeart/2005/8/layout/hierarchy2"/>
    <dgm:cxn modelId="{ABB17B26-43FD-4D9A-9665-104F6958E187}" type="presParOf" srcId="{DC13B0CE-48CB-4165-8EA8-A7592DCAA8F9}" destId="{34AFEC7F-701E-4E9F-AB0B-8656EA79D466}" srcOrd="1" destOrd="0" presId="urn:microsoft.com/office/officeart/2005/8/layout/hierarchy2"/>
    <dgm:cxn modelId="{F9EEC273-C420-419A-96C2-18133EF51287}" type="presParOf" srcId="{34AFEC7F-701E-4E9F-AB0B-8656EA79D466}" destId="{A4B323A4-0351-4A7E-8180-37167A23621F}" srcOrd="0" destOrd="0" presId="urn:microsoft.com/office/officeart/2005/8/layout/hierarchy2"/>
    <dgm:cxn modelId="{58991811-29FF-40F4-B3A7-935D53BB9912}" type="presParOf" srcId="{A4B323A4-0351-4A7E-8180-37167A23621F}" destId="{9632D50A-D9D7-44D1-89D6-12B42DC09431}" srcOrd="0" destOrd="0" presId="urn:microsoft.com/office/officeart/2005/8/layout/hierarchy2"/>
    <dgm:cxn modelId="{6A5EABE4-BBDB-4FD1-86EE-87F981977C6A}" type="presParOf" srcId="{34AFEC7F-701E-4E9F-AB0B-8656EA79D466}" destId="{75B3F5D8-BCEF-47FD-B1CB-5661091A0CB3}" srcOrd="1" destOrd="0" presId="urn:microsoft.com/office/officeart/2005/8/layout/hierarchy2"/>
    <dgm:cxn modelId="{9674686B-C663-4323-95E6-F051F0AB35A7}" type="presParOf" srcId="{75B3F5D8-BCEF-47FD-B1CB-5661091A0CB3}" destId="{BC6C3F11-BC79-40F7-AD1C-85603B65D62B}" srcOrd="0" destOrd="0" presId="urn:microsoft.com/office/officeart/2005/8/layout/hierarchy2"/>
    <dgm:cxn modelId="{6C0DF0BF-692C-48C1-9A24-5729D29B4B77}" type="presParOf" srcId="{75B3F5D8-BCEF-47FD-B1CB-5661091A0CB3}" destId="{2BBA068A-EC5C-44EC-86BB-2EAECEBF882B}" srcOrd="1" destOrd="0" presId="urn:microsoft.com/office/officeart/2005/8/layout/hierarchy2"/>
    <dgm:cxn modelId="{A0B96435-83C1-405D-B22F-91398205CCA5}" type="presParOf" srcId="{34AFEC7F-701E-4E9F-AB0B-8656EA79D466}" destId="{D2D7D314-99E8-4F32-9470-1F323821E854}" srcOrd="2" destOrd="0" presId="urn:microsoft.com/office/officeart/2005/8/layout/hierarchy2"/>
    <dgm:cxn modelId="{404E4C64-14B3-4D62-95F9-B662223D1CD1}" type="presParOf" srcId="{D2D7D314-99E8-4F32-9470-1F323821E854}" destId="{862DE6D2-EB34-41C8-B14F-760BC2D5E9B2}" srcOrd="0" destOrd="0" presId="urn:microsoft.com/office/officeart/2005/8/layout/hierarchy2"/>
    <dgm:cxn modelId="{A92F1354-C0C9-4550-9C16-5E896E7BF7E6}" type="presParOf" srcId="{34AFEC7F-701E-4E9F-AB0B-8656EA79D466}" destId="{F3D88C21-A720-4A96-8E29-443C5AE34684}" srcOrd="3" destOrd="0" presId="urn:microsoft.com/office/officeart/2005/8/layout/hierarchy2"/>
    <dgm:cxn modelId="{4DBC45DE-4A92-40BB-9D82-CE4CE86DC903}" type="presParOf" srcId="{F3D88C21-A720-4A96-8E29-443C5AE34684}" destId="{3302D65F-34C7-48B3-B437-FD007CCE005C}" srcOrd="0" destOrd="0" presId="urn:microsoft.com/office/officeart/2005/8/layout/hierarchy2"/>
    <dgm:cxn modelId="{58EF1CC2-7243-40EC-8910-D059A7E75823}" type="presParOf" srcId="{F3D88C21-A720-4A96-8E29-443C5AE34684}" destId="{F7EA0A54-6955-4767-B4B1-1518C830F992}" srcOrd="1" destOrd="0" presId="urn:microsoft.com/office/officeart/2005/8/layout/hierarchy2"/>
    <dgm:cxn modelId="{16FB60B2-AA3A-4C0E-AAE7-44C6DE479BC0}" type="presParOf" srcId="{34AFEC7F-701E-4E9F-AB0B-8656EA79D466}" destId="{249A440A-267F-4B7C-B34E-A5092D09AB2B}" srcOrd="4" destOrd="0" presId="urn:microsoft.com/office/officeart/2005/8/layout/hierarchy2"/>
    <dgm:cxn modelId="{22A61810-3010-4E70-A351-2F0A0F3E9071}" type="presParOf" srcId="{249A440A-267F-4B7C-B34E-A5092D09AB2B}" destId="{27DFD541-1FFE-435D-B470-0B938E145B94}" srcOrd="0" destOrd="0" presId="urn:microsoft.com/office/officeart/2005/8/layout/hierarchy2"/>
    <dgm:cxn modelId="{947B4940-AA5B-47B9-9D5C-D123FF17B7EB}" type="presParOf" srcId="{34AFEC7F-701E-4E9F-AB0B-8656EA79D466}" destId="{005D46B0-3E56-476E-87C3-F2C95EA364AE}" srcOrd="5" destOrd="0" presId="urn:microsoft.com/office/officeart/2005/8/layout/hierarchy2"/>
    <dgm:cxn modelId="{73C6530D-AC0E-4B47-8251-AF4EDCBD09D4}" type="presParOf" srcId="{005D46B0-3E56-476E-87C3-F2C95EA364AE}" destId="{2683E682-9740-4259-B1FF-29925CE4C4ED}" srcOrd="0" destOrd="0" presId="urn:microsoft.com/office/officeart/2005/8/layout/hierarchy2"/>
    <dgm:cxn modelId="{CFEBA411-DF5D-4D40-923A-1803AC78796B}" type="presParOf" srcId="{005D46B0-3E56-476E-87C3-F2C95EA364AE}" destId="{38B6599E-068B-43C3-A6B1-1A53BF514E4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C9DAFA-6F14-4B9B-B221-6CC26866C8E0}" type="doc">
      <dgm:prSet loTypeId="urn:microsoft.com/office/officeart/2005/8/layout/hierarchy2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2A45DF49-ACD7-45F6-8B87-83D284D2E9F4}">
      <dgm:prSet phldrT="[ข้อความ]" custT="1"/>
      <dgm:spPr/>
      <dgm:t>
        <a:bodyPr/>
        <a:lstStyle/>
        <a:p>
          <a:r>
            <a:rPr lang="th-TH" sz="3600" b="1" dirty="0" smtClean="0">
              <a:latin typeface="TH SarabunIT๙" pitchFamily="34" charset="-34"/>
              <a:cs typeface="TH SarabunIT๙" pitchFamily="34" charset="-34"/>
            </a:rPr>
            <a:t>มิติที่ 4               การพัฒนาองค์การ</a:t>
          </a:r>
          <a:endParaRPr lang="th-TH" sz="3600" b="1" dirty="0">
            <a:latin typeface="TH SarabunIT๙" pitchFamily="34" charset="-34"/>
            <a:cs typeface="TH SarabunIT๙" pitchFamily="34" charset="-34"/>
          </a:endParaRPr>
        </a:p>
      </dgm:t>
    </dgm:pt>
    <dgm:pt modelId="{716E4DEC-608A-412C-8AF9-51E09017A613}" type="parTrans" cxnId="{7110FDA8-E081-48EF-A11D-E60D51C2435F}">
      <dgm:prSet/>
      <dgm:spPr/>
      <dgm:t>
        <a:bodyPr/>
        <a:lstStyle/>
        <a:p>
          <a:endParaRPr lang="th-TH"/>
        </a:p>
      </dgm:t>
    </dgm:pt>
    <dgm:pt modelId="{EC7E86DF-D3BF-4DEF-BA46-D8C85922EF01}" type="sibTrans" cxnId="{7110FDA8-E081-48EF-A11D-E60D51C2435F}">
      <dgm:prSet/>
      <dgm:spPr/>
      <dgm:t>
        <a:bodyPr/>
        <a:lstStyle/>
        <a:p>
          <a:endParaRPr lang="th-TH"/>
        </a:p>
      </dgm:t>
    </dgm:pt>
    <dgm:pt modelId="{09EC21A6-137E-4EDB-B4C2-5BDBB9EE0A84}">
      <dgm:prSet phldrT="[ข้อความ]" custT="1"/>
      <dgm:spPr/>
      <dgm:t>
        <a:bodyPr/>
        <a:lstStyle/>
        <a:p>
          <a:r>
            <a:rPr lang="th-TH" sz="2400" b="1" dirty="0" smtClean="0">
              <a:latin typeface="TH SarabunIT๙" pitchFamily="34" charset="-34"/>
              <a:cs typeface="TH SarabunIT๙" pitchFamily="34" charset="-34"/>
            </a:rPr>
            <a:t>4.1 ร้อยละความสำเร็จของการดำเนินการตามมาตรการเสริมสร้าง</a:t>
          </a:r>
          <a:r>
            <a:rPr lang="th-TH" sz="2400" b="1" dirty="0" err="1" smtClean="0">
              <a:latin typeface="TH SarabunIT๙" pitchFamily="34" charset="-34"/>
              <a:cs typeface="TH SarabunIT๙" pitchFamily="34" charset="-34"/>
            </a:rPr>
            <a:t>ธรรมาภิ</a:t>
          </a:r>
          <a:r>
            <a:rPr lang="th-TH" sz="2400" b="1" dirty="0" smtClean="0">
              <a:latin typeface="TH SarabunIT๙" pitchFamily="34" charset="-34"/>
              <a:cs typeface="TH SarabunIT๙" pitchFamily="34" charset="-34"/>
            </a:rPr>
            <a:t>บาลเพื่อพัฒนาภาพลักษณ์และประสิทธิภาพในการปฏิบัติงานของหน่วยงาน (</a:t>
          </a:r>
          <a:r>
            <a:rPr lang="th-TH" sz="2400" b="1" dirty="0" err="1" smtClean="0">
              <a:latin typeface="TH SarabunIT๙" pitchFamily="34" charset="-34"/>
              <a:cs typeface="TH SarabunIT๙" pitchFamily="34" charset="-34"/>
            </a:rPr>
            <a:t>สกก</a:t>
          </a:r>
          <a:r>
            <a:rPr lang="th-TH" sz="2400" b="1" dirty="0" smtClean="0">
              <a:latin typeface="TH SarabunIT๙" pitchFamily="34" charset="-34"/>
              <a:cs typeface="TH SarabunIT๙" pitchFamily="34" charset="-34"/>
            </a:rPr>
            <a:t>. และ สตน.)</a:t>
          </a:r>
          <a:endParaRPr lang="th-TH" sz="2400" b="1" dirty="0">
            <a:latin typeface="TH SarabunIT๙" pitchFamily="34" charset="-34"/>
            <a:cs typeface="TH SarabunIT๙" pitchFamily="34" charset="-34"/>
          </a:endParaRPr>
        </a:p>
      </dgm:t>
    </dgm:pt>
    <dgm:pt modelId="{2A31ED8F-10A1-4342-99FE-F1F7A51A7EA8}" type="parTrans" cxnId="{C998D33F-069D-4061-9A33-AB50534C93B1}">
      <dgm:prSet/>
      <dgm:spPr/>
      <dgm:t>
        <a:bodyPr/>
        <a:lstStyle/>
        <a:p>
          <a:endParaRPr lang="th-TH"/>
        </a:p>
      </dgm:t>
    </dgm:pt>
    <dgm:pt modelId="{90CDE7A4-601D-4C0C-AAA9-5A901BE82F4D}" type="sibTrans" cxnId="{C998D33F-069D-4061-9A33-AB50534C93B1}">
      <dgm:prSet/>
      <dgm:spPr/>
      <dgm:t>
        <a:bodyPr/>
        <a:lstStyle/>
        <a:p>
          <a:endParaRPr lang="th-TH"/>
        </a:p>
      </dgm:t>
    </dgm:pt>
    <dgm:pt modelId="{D310EA59-8693-484D-B411-EEA0B77F2622}">
      <dgm:prSet phldrT="[ข้อความ]" custT="1"/>
      <dgm:spPr/>
      <dgm:t>
        <a:bodyPr/>
        <a:lstStyle/>
        <a:p>
          <a:r>
            <a:rPr lang="th-TH" sz="2400" b="1" dirty="0" smtClean="0">
              <a:latin typeface="TH SarabunIT๙" pitchFamily="34" charset="-34"/>
              <a:cs typeface="TH SarabunIT๙" pitchFamily="34" charset="-34"/>
            </a:rPr>
            <a:t>4.2 ร้อยละความสำเร็จของ          การพัฒนาคุณภาพชีวิต                     ในการทำงาน (</a:t>
          </a:r>
          <a:r>
            <a:rPr lang="en-US" sz="2400" b="1" dirty="0" smtClean="0">
              <a:latin typeface="TH SarabunIT๙" pitchFamily="34" charset="-34"/>
              <a:cs typeface="TH SarabunIT๙" pitchFamily="34" charset="-34"/>
            </a:rPr>
            <a:t>Quality of Work Life</a:t>
          </a:r>
          <a:r>
            <a:rPr lang="th-TH" sz="2400" b="1" dirty="0" smtClean="0">
              <a:latin typeface="TH SarabunIT๙" pitchFamily="34" charset="-34"/>
              <a:cs typeface="TH SarabunIT๙" pitchFamily="34" charset="-34"/>
            </a:rPr>
            <a:t>)</a:t>
          </a:r>
          <a:endParaRPr lang="th-TH" sz="2400" b="1" dirty="0">
            <a:latin typeface="TH SarabunIT๙" pitchFamily="34" charset="-34"/>
            <a:cs typeface="TH SarabunIT๙" pitchFamily="34" charset="-34"/>
          </a:endParaRPr>
        </a:p>
      </dgm:t>
    </dgm:pt>
    <dgm:pt modelId="{08914B2D-2DE7-4EC2-ACE8-14968A984B56}" type="parTrans" cxnId="{E02CA939-98B5-4529-900A-080FF9ACCA0B}">
      <dgm:prSet/>
      <dgm:spPr/>
      <dgm:t>
        <a:bodyPr/>
        <a:lstStyle/>
        <a:p>
          <a:endParaRPr lang="th-TH"/>
        </a:p>
      </dgm:t>
    </dgm:pt>
    <dgm:pt modelId="{3CAB3EC3-BE1C-46BE-AEBD-B1E895B5DA9E}" type="sibTrans" cxnId="{E02CA939-98B5-4529-900A-080FF9ACCA0B}">
      <dgm:prSet/>
      <dgm:spPr/>
      <dgm:t>
        <a:bodyPr/>
        <a:lstStyle/>
        <a:p>
          <a:endParaRPr lang="th-TH"/>
        </a:p>
      </dgm:t>
    </dgm:pt>
    <dgm:pt modelId="{4F2B03A0-2ABA-4B3D-899C-A77DE940BBAF}">
      <dgm:prSet phldrT="[ข้อความ]" custT="1"/>
      <dgm:spPr/>
      <dgm:t>
        <a:bodyPr/>
        <a:lstStyle/>
        <a:p>
          <a:r>
            <a:rPr lang="th-TH" sz="2200" b="1" dirty="0" smtClean="0">
              <a:latin typeface="TH SarabunIT๙" pitchFamily="34" charset="-34"/>
              <a:cs typeface="TH SarabunIT๙" pitchFamily="34" charset="-34"/>
            </a:rPr>
            <a:t>4.2.1 ร้อยละความสำเร็จ              ของการดำเนินการด้าน                 ความปลอดภัย </a:t>
          </a:r>
          <a:br>
            <a:rPr lang="th-TH" sz="2200" b="1" dirty="0" smtClean="0">
              <a:latin typeface="TH SarabunIT๙" pitchFamily="34" charset="-34"/>
              <a:cs typeface="TH SarabunIT๙" pitchFamily="34" charset="-34"/>
            </a:rPr>
          </a:br>
          <a:r>
            <a:rPr lang="th-TH" sz="2200" b="1" dirty="0" smtClean="0">
              <a:latin typeface="TH SarabunIT๙" pitchFamily="34" charset="-34"/>
              <a:cs typeface="TH SarabunIT๙" pitchFamily="34" charset="-34"/>
            </a:rPr>
            <a:t>อาชีวอนามัยและสภาพแวดล้อม                การทำงาน</a:t>
          </a:r>
          <a:br>
            <a:rPr lang="th-TH" sz="2200" b="1" dirty="0" smtClean="0">
              <a:latin typeface="TH SarabunIT๙" pitchFamily="34" charset="-34"/>
              <a:cs typeface="TH SarabunIT๙" pitchFamily="34" charset="-34"/>
            </a:rPr>
          </a:br>
          <a:r>
            <a:rPr lang="th-TH" sz="2200" b="1" dirty="0" smtClean="0">
              <a:latin typeface="TH SarabunIT๙" pitchFamily="34" charset="-34"/>
              <a:cs typeface="TH SarabunIT๙" pitchFamily="34" charset="-34"/>
            </a:rPr>
            <a:t> (</a:t>
          </a:r>
          <a:r>
            <a:rPr lang="th-TH" sz="2200" b="1" dirty="0" err="1" smtClean="0">
              <a:latin typeface="TH SarabunIT๙" pitchFamily="34" charset="-34"/>
              <a:cs typeface="TH SarabunIT๙" pitchFamily="34" charset="-34"/>
            </a:rPr>
            <a:t>สนอ.</a:t>
          </a:r>
          <a:r>
            <a:rPr lang="th-TH" sz="2200" b="1" dirty="0" smtClean="0">
              <a:latin typeface="TH SarabunIT๙" pitchFamily="34" charset="-34"/>
              <a:cs typeface="TH SarabunIT๙" pitchFamily="34" charset="-34"/>
            </a:rPr>
            <a:t> และ </a:t>
          </a:r>
          <a:r>
            <a:rPr lang="th-TH" sz="2200" b="1" dirty="0" err="1" smtClean="0">
              <a:latin typeface="TH SarabunIT๙" pitchFamily="34" charset="-34"/>
              <a:cs typeface="TH SarabunIT๙" pitchFamily="34" charset="-34"/>
            </a:rPr>
            <a:t>สกก</a:t>
          </a:r>
          <a:r>
            <a:rPr lang="th-TH" sz="2200" b="1" dirty="0" smtClean="0">
              <a:latin typeface="TH SarabunIT๙" pitchFamily="34" charset="-34"/>
              <a:cs typeface="TH SarabunIT๙" pitchFamily="34" charset="-34"/>
            </a:rPr>
            <a:t>.)</a:t>
          </a:r>
          <a:endParaRPr lang="th-TH" sz="2200" b="1" dirty="0">
            <a:latin typeface="TH SarabunIT๙" pitchFamily="34" charset="-34"/>
            <a:cs typeface="TH SarabunIT๙" pitchFamily="34" charset="-34"/>
          </a:endParaRPr>
        </a:p>
      </dgm:t>
    </dgm:pt>
    <dgm:pt modelId="{6A99D6D4-FDA7-48BD-8D72-EAB3633C08BD}" type="parTrans" cxnId="{DCD9B7A6-793A-484A-853A-C1B3F849C5FF}">
      <dgm:prSet/>
      <dgm:spPr/>
      <dgm:t>
        <a:bodyPr/>
        <a:lstStyle/>
        <a:p>
          <a:endParaRPr lang="th-TH"/>
        </a:p>
      </dgm:t>
    </dgm:pt>
    <dgm:pt modelId="{F21A8C60-3E18-4E6B-9598-309F309EAFE4}" type="sibTrans" cxnId="{DCD9B7A6-793A-484A-853A-C1B3F849C5FF}">
      <dgm:prSet/>
      <dgm:spPr/>
      <dgm:t>
        <a:bodyPr/>
        <a:lstStyle/>
        <a:p>
          <a:endParaRPr lang="th-TH"/>
        </a:p>
      </dgm:t>
    </dgm:pt>
    <dgm:pt modelId="{E5C218CE-8217-41DE-8A28-D56B1FEA658E}">
      <dgm:prSet custT="1"/>
      <dgm:spPr/>
      <dgm:t>
        <a:bodyPr/>
        <a:lstStyle/>
        <a:p>
          <a:r>
            <a:rPr lang="th-TH" sz="2200" b="1" dirty="0" smtClean="0">
              <a:latin typeface="TH SarabunIT๙" pitchFamily="34" charset="-34"/>
              <a:cs typeface="TH SarabunIT๙" pitchFamily="34" charset="-34"/>
            </a:rPr>
            <a:t>4.2.2 ร้อยละความสำเร็จของการดำเนินการสร้างเสริมสุขภาพของบุคลากรในหน่วยงาน (</a:t>
          </a:r>
          <a:r>
            <a:rPr lang="th-TH" sz="2200" b="1" dirty="0" err="1" smtClean="0">
              <a:latin typeface="TH SarabunIT๙" pitchFamily="34" charset="-34"/>
              <a:cs typeface="TH SarabunIT๙" pitchFamily="34" charset="-34"/>
            </a:rPr>
            <a:t>สกก</a:t>
          </a:r>
          <a:r>
            <a:rPr lang="th-TH" sz="2200" b="1" dirty="0" smtClean="0">
              <a:latin typeface="TH SarabunIT๙" pitchFamily="34" charset="-34"/>
              <a:cs typeface="TH SarabunIT๙" pitchFamily="34" charset="-34"/>
            </a:rPr>
            <a:t>.)</a:t>
          </a:r>
          <a:endParaRPr lang="th-TH" sz="2200" b="1" dirty="0">
            <a:latin typeface="TH SarabunIT๙" pitchFamily="34" charset="-34"/>
            <a:cs typeface="TH SarabunIT๙" pitchFamily="34" charset="-34"/>
          </a:endParaRPr>
        </a:p>
      </dgm:t>
    </dgm:pt>
    <dgm:pt modelId="{DDEE00CA-901F-4F5C-BCCD-C4BB04F449E8}" type="parTrans" cxnId="{88ED913F-78F4-4FBB-9804-09ACCACC3C45}">
      <dgm:prSet/>
      <dgm:spPr/>
      <dgm:t>
        <a:bodyPr/>
        <a:lstStyle/>
        <a:p>
          <a:endParaRPr lang="th-TH"/>
        </a:p>
      </dgm:t>
    </dgm:pt>
    <dgm:pt modelId="{AAF3A3D4-4A6D-45C1-B4BC-4DFC39FED09E}" type="sibTrans" cxnId="{88ED913F-78F4-4FBB-9804-09ACCACC3C45}">
      <dgm:prSet/>
      <dgm:spPr/>
      <dgm:t>
        <a:bodyPr/>
        <a:lstStyle/>
        <a:p>
          <a:endParaRPr lang="th-TH"/>
        </a:p>
      </dgm:t>
    </dgm:pt>
    <dgm:pt modelId="{366CA7EE-E710-4886-BDFE-E3D9EDC52526}" type="pres">
      <dgm:prSet presAssocID="{CAC9DAFA-6F14-4B9B-B221-6CC26866C8E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F85A91CF-B7F4-472B-8845-EA298B58A729}" type="pres">
      <dgm:prSet presAssocID="{2A45DF49-ACD7-45F6-8B87-83D284D2E9F4}" presName="root1" presStyleCnt="0"/>
      <dgm:spPr/>
    </dgm:pt>
    <dgm:pt modelId="{26FB3804-5BD7-49F3-9232-52B8BF02D58F}" type="pres">
      <dgm:prSet presAssocID="{2A45DF49-ACD7-45F6-8B87-83D284D2E9F4}" presName="LevelOneTextNode" presStyleLbl="node0" presStyleIdx="0" presStyleCnt="1" custScaleX="120651" custScaleY="238043" custLinFactY="-71083" custLinFactNeighborX="55020" custLinFactNeighborY="-100000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E6E39A5C-E1D1-4A5B-8846-0E59A40DCF1A}" type="pres">
      <dgm:prSet presAssocID="{2A45DF49-ACD7-45F6-8B87-83D284D2E9F4}" presName="level2hierChild" presStyleCnt="0"/>
      <dgm:spPr/>
    </dgm:pt>
    <dgm:pt modelId="{B06F3D6B-7FED-4DF6-BBAC-907FA6209B03}" type="pres">
      <dgm:prSet presAssocID="{2A31ED8F-10A1-4342-99FE-F1F7A51A7EA8}" presName="conn2-1" presStyleLbl="parChTrans1D2" presStyleIdx="0" presStyleCnt="2"/>
      <dgm:spPr/>
      <dgm:t>
        <a:bodyPr/>
        <a:lstStyle/>
        <a:p>
          <a:endParaRPr lang="th-TH"/>
        </a:p>
      </dgm:t>
    </dgm:pt>
    <dgm:pt modelId="{2F503943-D7CF-435C-BE60-A3EE469D3659}" type="pres">
      <dgm:prSet presAssocID="{2A31ED8F-10A1-4342-99FE-F1F7A51A7EA8}" presName="connTx" presStyleLbl="parChTrans1D2" presStyleIdx="0" presStyleCnt="2"/>
      <dgm:spPr/>
      <dgm:t>
        <a:bodyPr/>
        <a:lstStyle/>
        <a:p>
          <a:endParaRPr lang="th-TH"/>
        </a:p>
      </dgm:t>
    </dgm:pt>
    <dgm:pt modelId="{582283A7-A614-4950-87F3-9134BEBB9ED5}" type="pres">
      <dgm:prSet presAssocID="{09EC21A6-137E-4EDB-B4C2-5BDBB9EE0A84}" presName="root2" presStyleCnt="0"/>
      <dgm:spPr/>
    </dgm:pt>
    <dgm:pt modelId="{8648D627-7A0B-4B79-8C4C-05443097F008}" type="pres">
      <dgm:prSet presAssocID="{09EC21A6-137E-4EDB-B4C2-5BDBB9EE0A84}" presName="LevelTwoTextNode" presStyleLbl="node2" presStyleIdx="0" presStyleCnt="2" custScaleX="246398" custScaleY="224036" custLinFactNeighborX="94718" custLinFactNeighborY="-46506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2534CD61-5700-4BA7-A110-16DFE3D058D8}" type="pres">
      <dgm:prSet presAssocID="{09EC21A6-137E-4EDB-B4C2-5BDBB9EE0A84}" presName="level3hierChild" presStyleCnt="0"/>
      <dgm:spPr/>
    </dgm:pt>
    <dgm:pt modelId="{8AA51FC6-CFEB-42BD-831F-BBA5539DE1DF}" type="pres">
      <dgm:prSet presAssocID="{08914B2D-2DE7-4EC2-ACE8-14968A984B56}" presName="conn2-1" presStyleLbl="parChTrans1D2" presStyleIdx="1" presStyleCnt="2"/>
      <dgm:spPr/>
      <dgm:t>
        <a:bodyPr/>
        <a:lstStyle/>
        <a:p>
          <a:endParaRPr lang="th-TH"/>
        </a:p>
      </dgm:t>
    </dgm:pt>
    <dgm:pt modelId="{1686F9D5-EB49-4FDB-953F-6AD18DD96872}" type="pres">
      <dgm:prSet presAssocID="{08914B2D-2DE7-4EC2-ACE8-14968A984B56}" presName="connTx" presStyleLbl="parChTrans1D2" presStyleIdx="1" presStyleCnt="2"/>
      <dgm:spPr/>
      <dgm:t>
        <a:bodyPr/>
        <a:lstStyle/>
        <a:p>
          <a:endParaRPr lang="th-TH"/>
        </a:p>
      </dgm:t>
    </dgm:pt>
    <dgm:pt modelId="{51459974-46BE-4407-AB20-27F7B72D6018}" type="pres">
      <dgm:prSet presAssocID="{D310EA59-8693-484D-B411-EEA0B77F2622}" presName="root2" presStyleCnt="0"/>
      <dgm:spPr/>
    </dgm:pt>
    <dgm:pt modelId="{69882E62-5A1C-4E2C-B767-15BF0CBCF311}" type="pres">
      <dgm:prSet presAssocID="{D310EA59-8693-484D-B411-EEA0B77F2622}" presName="LevelTwoTextNode" presStyleLbl="node2" presStyleIdx="1" presStyleCnt="2" custScaleX="166163" custScaleY="188354" custLinFactNeighborX="23566" custLinFactNeighborY="-89070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174FC66C-7BB4-474F-8942-A8876BC2D4E9}" type="pres">
      <dgm:prSet presAssocID="{D310EA59-8693-484D-B411-EEA0B77F2622}" presName="level3hierChild" presStyleCnt="0"/>
      <dgm:spPr/>
    </dgm:pt>
    <dgm:pt modelId="{4AA7EF7A-5BE9-4779-86F5-0B35FD8B3B42}" type="pres">
      <dgm:prSet presAssocID="{6A99D6D4-FDA7-48BD-8D72-EAB3633C08BD}" presName="conn2-1" presStyleLbl="parChTrans1D3" presStyleIdx="0" presStyleCnt="2"/>
      <dgm:spPr/>
      <dgm:t>
        <a:bodyPr/>
        <a:lstStyle/>
        <a:p>
          <a:endParaRPr lang="th-TH"/>
        </a:p>
      </dgm:t>
    </dgm:pt>
    <dgm:pt modelId="{DAD868B9-CB6C-4087-ABFD-C36394E10DC7}" type="pres">
      <dgm:prSet presAssocID="{6A99D6D4-FDA7-48BD-8D72-EAB3633C08BD}" presName="connTx" presStyleLbl="parChTrans1D3" presStyleIdx="0" presStyleCnt="2"/>
      <dgm:spPr/>
      <dgm:t>
        <a:bodyPr/>
        <a:lstStyle/>
        <a:p>
          <a:endParaRPr lang="th-TH"/>
        </a:p>
      </dgm:t>
    </dgm:pt>
    <dgm:pt modelId="{D39D3393-5CB0-4881-B04C-0F211CE84494}" type="pres">
      <dgm:prSet presAssocID="{4F2B03A0-2ABA-4B3D-899C-A77DE940BBAF}" presName="root2" presStyleCnt="0"/>
      <dgm:spPr/>
    </dgm:pt>
    <dgm:pt modelId="{D8CE6D04-91CC-4C43-B490-EC8BE5E023EE}" type="pres">
      <dgm:prSet presAssocID="{4F2B03A0-2ABA-4B3D-899C-A77DE940BBAF}" presName="LevelTwoTextNode" presStyleLbl="node3" presStyleIdx="0" presStyleCnt="2" custScaleX="148197" custScaleY="217565" custLinFactNeighborX="4220" custLinFactNeighborY="-23416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7859BEC0-C5D4-45C8-B75D-60B13033DE94}" type="pres">
      <dgm:prSet presAssocID="{4F2B03A0-2ABA-4B3D-899C-A77DE940BBAF}" presName="level3hierChild" presStyleCnt="0"/>
      <dgm:spPr/>
    </dgm:pt>
    <dgm:pt modelId="{F9B764D1-CB4D-4881-B0F5-32376B0690AE}" type="pres">
      <dgm:prSet presAssocID="{DDEE00CA-901F-4F5C-BCCD-C4BB04F449E8}" presName="conn2-1" presStyleLbl="parChTrans1D3" presStyleIdx="1" presStyleCnt="2"/>
      <dgm:spPr/>
      <dgm:t>
        <a:bodyPr/>
        <a:lstStyle/>
        <a:p>
          <a:endParaRPr lang="th-TH"/>
        </a:p>
      </dgm:t>
    </dgm:pt>
    <dgm:pt modelId="{9709176C-CE2E-4024-A89E-904596F88566}" type="pres">
      <dgm:prSet presAssocID="{DDEE00CA-901F-4F5C-BCCD-C4BB04F449E8}" presName="connTx" presStyleLbl="parChTrans1D3" presStyleIdx="1" presStyleCnt="2"/>
      <dgm:spPr/>
      <dgm:t>
        <a:bodyPr/>
        <a:lstStyle/>
        <a:p>
          <a:endParaRPr lang="th-TH"/>
        </a:p>
      </dgm:t>
    </dgm:pt>
    <dgm:pt modelId="{BD2316D5-C6EF-46BD-9DD8-8B4355149FDC}" type="pres">
      <dgm:prSet presAssocID="{E5C218CE-8217-41DE-8A28-D56B1FEA658E}" presName="root2" presStyleCnt="0"/>
      <dgm:spPr/>
    </dgm:pt>
    <dgm:pt modelId="{0D5F7589-BA44-44DF-BD52-0C71FA007EF8}" type="pres">
      <dgm:prSet presAssocID="{E5C218CE-8217-41DE-8A28-D56B1FEA658E}" presName="LevelTwoTextNode" presStyleLbl="node3" presStyleIdx="1" presStyleCnt="2" custScaleX="159376" custScaleY="153521" custLinFactNeighborX="2253" custLinFactNeighborY="32494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D5BF8E73-6B8A-420C-B6B8-D45C8A6D80CC}" type="pres">
      <dgm:prSet presAssocID="{E5C218CE-8217-41DE-8A28-D56B1FEA658E}" presName="level3hierChild" presStyleCnt="0"/>
      <dgm:spPr/>
    </dgm:pt>
  </dgm:ptLst>
  <dgm:cxnLst>
    <dgm:cxn modelId="{63DFB408-6291-4429-BBC9-078D5D1B304B}" type="presOf" srcId="{08914B2D-2DE7-4EC2-ACE8-14968A984B56}" destId="{1686F9D5-EB49-4FDB-953F-6AD18DD96872}" srcOrd="1" destOrd="0" presId="urn:microsoft.com/office/officeart/2005/8/layout/hierarchy2"/>
    <dgm:cxn modelId="{1124DD0B-8698-484C-8318-0CE8AE36CD16}" type="presOf" srcId="{E5C218CE-8217-41DE-8A28-D56B1FEA658E}" destId="{0D5F7589-BA44-44DF-BD52-0C71FA007EF8}" srcOrd="0" destOrd="0" presId="urn:microsoft.com/office/officeart/2005/8/layout/hierarchy2"/>
    <dgm:cxn modelId="{F29628B1-2259-4B50-9BEE-81334F8A18C9}" type="presOf" srcId="{DDEE00CA-901F-4F5C-BCCD-C4BB04F449E8}" destId="{9709176C-CE2E-4024-A89E-904596F88566}" srcOrd="1" destOrd="0" presId="urn:microsoft.com/office/officeart/2005/8/layout/hierarchy2"/>
    <dgm:cxn modelId="{39A6A837-A390-4F28-9C2F-564884383C93}" type="presOf" srcId="{CAC9DAFA-6F14-4B9B-B221-6CC26866C8E0}" destId="{366CA7EE-E710-4886-BDFE-E3D9EDC52526}" srcOrd="0" destOrd="0" presId="urn:microsoft.com/office/officeart/2005/8/layout/hierarchy2"/>
    <dgm:cxn modelId="{DCA8DCFD-043B-4108-B3A6-0407DE80789D}" type="presOf" srcId="{DDEE00CA-901F-4F5C-BCCD-C4BB04F449E8}" destId="{F9B764D1-CB4D-4881-B0F5-32376B0690AE}" srcOrd="0" destOrd="0" presId="urn:microsoft.com/office/officeart/2005/8/layout/hierarchy2"/>
    <dgm:cxn modelId="{307E7C0E-06ED-449E-82C7-0BF6B4A3987D}" type="presOf" srcId="{2A31ED8F-10A1-4342-99FE-F1F7A51A7EA8}" destId="{2F503943-D7CF-435C-BE60-A3EE469D3659}" srcOrd="1" destOrd="0" presId="urn:microsoft.com/office/officeart/2005/8/layout/hierarchy2"/>
    <dgm:cxn modelId="{84C7D83F-DFDB-4F9D-8604-B597B654C0EC}" type="presOf" srcId="{2A31ED8F-10A1-4342-99FE-F1F7A51A7EA8}" destId="{B06F3D6B-7FED-4DF6-BBAC-907FA6209B03}" srcOrd="0" destOrd="0" presId="urn:microsoft.com/office/officeart/2005/8/layout/hierarchy2"/>
    <dgm:cxn modelId="{C998D33F-069D-4061-9A33-AB50534C93B1}" srcId="{2A45DF49-ACD7-45F6-8B87-83D284D2E9F4}" destId="{09EC21A6-137E-4EDB-B4C2-5BDBB9EE0A84}" srcOrd="0" destOrd="0" parTransId="{2A31ED8F-10A1-4342-99FE-F1F7A51A7EA8}" sibTransId="{90CDE7A4-601D-4C0C-AAA9-5A901BE82F4D}"/>
    <dgm:cxn modelId="{88ED913F-78F4-4FBB-9804-09ACCACC3C45}" srcId="{D310EA59-8693-484D-B411-EEA0B77F2622}" destId="{E5C218CE-8217-41DE-8A28-D56B1FEA658E}" srcOrd="1" destOrd="0" parTransId="{DDEE00CA-901F-4F5C-BCCD-C4BB04F449E8}" sibTransId="{AAF3A3D4-4A6D-45C1-B4BC-4DFC39FED09E}"/>
    <dgm:cxn modelId="{7110FDA8-E081-48EF-A11D-E60D51C2435F}" srcId="{CAC9DAFA-6F14-4B9B-B221-6CC26866C8E0}" destId="{2A45DF49-ACD7-45F6-8B87-83D284D2E9F4}" srcOrd="0" destOrd="0" parTransId="{716E4DEC-608A-412C-8AF9-51E09017A613}" sibTransId="{EC7E86DF-D3BF-4DEF-BA46-D8C85922EF01}"/>
    <dgm:cxn modelId="{DCD9B7A6-793A-484A-853A-C1B3F849C5FF}" srcId="{D310EA59-8693-484D-B411-EEA0B77F2622}" destId="{4F2B03A0-2ABA-4B3D-899C-A77DE940BBAF}" srcOrd="0" destOrd="0" parTransId="{6A99D6D4-FDA7-48BD-8D72-EAB3633C08BD}" sibTransId="{F21A8C60-3E18-4E6B-9598-309F309EAFE4}"/>
    <dgm:cxn modelId="{2CA8A857-A989-4F38-BC1F-5E22144DD4B0}" type="presOf" srcId="{D310EA59-8693-484D-B411-EEA0B77F2622}" destId="{69882E62-5A1C-4E2C-B767-15BF0CBCF311}" srcOrd="0" destOrd="0" presId="urn:microsoft.com/office/officeart/2005/8/layout/hierarchy2"/>
    <dgm:cxn modelId="{4181BDF0-BCE0-4675-B742-1101E5F4FD78}" type="presOf" srcId="{6A99D6D4-FDA7-48BD-8D72-EAB3633C08BD}" destId="{4AA7EF7A-5BE9-4779-86F5-0B35FD8B3B42}" srcOrd="0" destOrd="0" presId="urn:microsoft.com/office/officeart/2005/8/layout/hierarchy2"/>
    <dgm:cxn modelId="{738D49BD-D894-4D1D-9D5B-EB73B46AE594}" type="presOf" srcId="{6A99D6D4-FDA7-48BD-8D72-EAB3633C08BD}" destId="{DAD868B9-CB6C-4087-ABFD-C36394E10DC7}" srcOrd="1" destOrd="0" presId="urn:microsoft.com/office/officeart/2005/8/layout/hierarchy2"/>
    <dgm:cxn modelId="{58525F81-4823-4570-B14A-B3FC5174C235}" type="presOf" srcId="{08914B2D-2DE7-4EC2-ACE8-14968A984B56}" destId="{8AA51FC6-CFEB-42BD-831F-BBA5539DE1DF}" srcOrd="0" destOrd="0" presId="urn:microsoft.com/office/officeart/2005/8/layout/hierarchy2"/>
    <dgm:cxn modelId="{E02CA939-98B5-4529-900A-080FF9ACCA0B}" srcId="{2A45DF49-ACD7-45F6-8B87-83D284D2E9F4}" destId="{D310EA59-8693-484D-B411-EEA0B77F2622}" srcOrd="1" destOrd="0" parTransId="{08914B2D-2DE7-4EC2-ACE8-14968A984B56}" sibTransId="{3CAB3EC3-BE1C-46BE-AEBD-B1E895B5DA9E}"/>
    <dgm:cxn modelId="{8998CC4A-DF4E-401E-8A70-1550B8B8EB51}" type="presOf" srcId="{2A45DF49-ACD7-45F6-8B87-83D284D2E9F4}" destId="{26FB3804-5BD7-49F3-9232-52B8BF02D58F}" srcOrd="0" destOrd="0" presId="urn:microsoft.com/office/officeart/2005/8/layout/hierarchy2"/>
    <dgm:cxn modelId="{9B280DF2-2F1F-47B0-94C3-8B43BB690158}" type="presOf" srcId="{09EC21A6-137E-4EDB-B4C2-5BDBB9EE0A84}" destId="{8648D627-7A0B-4B79-8C4C-05443097F008}" srcOrd="0" destOrd="0" presId="urn:microsoft.com/office/officeart/2005/8/layout/hierarchy2"/>
    <dgm:cxn modelId="{5F6D0C2D-059B-4E33-AD7D-44E9FE0F91C1}" type="presOf" srcId="{4F2B03A0-2ABA-4B3D-899C-A77DE940BBAF}" destId="{D8CE6D04-91CC-4C43-B490-EC8BE5E023EE}" srcOrd="0" destOrd="0" presId="urn:microsoft.com/office/officeart/2005/8/layout/hierarchy2"/>
    <dgm:cxn modelId="{927FD40A-ACA6-4A28-A0D4-2A77779CC3C9}" type="presParOf" srcId="{366CA7EE-E710-4886-BDFE-E3D9EDC52526}" destId="{F85A91CF-B7F4-472B-8845-EA298B58A729}" srcOrd="0" destOrd="0" presId="urn:microsoft.com/office/officeart/2005/8/layout/hierarchy2"/>
    <dgm:cxn modelId="{403F7118-136A-4D38-A28B-120873AAAE87}" type="presParOf" srcId="{F85A91CF-B7F4-472B-8845-EA298B58A729}" destId="{26FB3804-5BD7-49F3-9232-52B8BF02D58F}" srcOrd="0" destOrd="0" presId="urn:microsoft.com/office/officeart/2005/8/layout/hierarchy2"/>
    <dgm:cxn modelId="{80382C5C-0C91-4354-BCCC-331CBD558348}" type="presParOf" srcId="{F85A91CF-B7F4-472B-8845-EA298B58A729}" destId="{E6E39A5C-E1D1-4A5B-8846-0E59A40DCF1A}" srcOrd="1" destOrd="0" presId="urn:microsoft.com/office/officeart/2005/8/layout/hierarchy2"/>
    <dgm:cxn modelId="{9B547C0B-1F40-49D4-A5CB-0D3E5C89DD86}" type="presParOf" srcId="{E6E39A5C-E1D1-4A5B-8846-0E59A40DCF1A}" destId="{B06F3D6B-7FED-4DF6-BBAC-907FA6209B03}" srcOrd="0" destOrd="0" presId="urn:microsoft.com/office/officeart/2005/8/layout/hierarchy2"/>
    <dgm:cxn modelId="{A0DCF97C-921D-426D-8359-6E84943BB03C}" type="presParOf" srcId="{B06F3D6B-7FED-4DF6-BBAC-907FA6209B03}" destId="{2F503943-D7CF-435C-BE60-A3EE469D3659}" srcOrd="0" destOrd="0" presId="urn:microsoft.com/office/officeart/2005/8/layout/hierarchy2"/>
    <dgm:cxn modelId="{92031AA5-52E4-498B-AB1C-84D4B533728F}" type="presParOf" srcId="{E6E39A5C-E1D1-4A5B-8846-0E59A40DCF1A}" destId="{582283A7-A614-4950-87F3-9134BEBB9ED5}" srcOrd="1" destOrd="0" presId="urn:microsoft.com/office/officeart/2005/8/layout/hierarchy2"/>
    <dgm:cxn modelId="{BE5DE830-B371-415D-A217-19F8D511CECA}" type="presParOf" srcId="{582283A7-A614-4950-87F3-9134BEBB9ED5}" destId="{8648D627-7A0B-4B79-8C4C-05443097F008}" srcOrd="0" destOrd="0" presId="urn:microsoft.com/office/officeart/2005/8/layout/hierarchy2"/>
    <dgm:cxn modelId="{70C87DEE-A790-421A-A897-F5A0C070C902}" type="presParOf" srcId="{582283A7-A614-4950-87F3-9134BEBB9ED5}" destId="{2534CD61-5700-4BA7-A110-16DFE3D058D8}" srcOrd="1" destOrd="0" presId="urn:microsoft.com/office/officeart/2005/8/layout/hierarchy2"/>
    <dgm:cxn modelId="{3B49330C-7F1F-4A09-8C30-7378C30D681F}" type="presParOf" srcId="{E6E39A5C-E1D1-4A5B-8846-0E59A40DCF1A}" destId="{8AA51FC6-CFEB-42BD-831F-BBA5539DE1DF}" srcOrd="2" destOrd="0" presId="urn:microsoft.com/office/officeart/2005/8/layout/hierarchy2"/>
    <dgm:cxn modelId="{7AA9C3C7-0076-48E4-846F-CA1F4FE037C8}" type="presParOf" srcId="{8AA51FC6-CFEB-42BD-831F-BBA5539DE1DF}" destId="{1686F9D5-EB49-4FDB-953F-6AD18DD96872}" srcOrd="0" destOrd="0" presId="urn:microsoft.com/office/officeart/2005/8/layout/hierarchy2"/>
    <dgm:cxn modelId="{E645B042-8653-4C46-AAE3-5A1DD6CBD3E4}" type="presParOf" srcId="{E6E39A5C-E1D1-4A5B-8846-0E59A40DCF1A}" destId="{51459974-46BE-4407-AB20-27F7B72D6018}" srcOrd="3" destOrd="0" presId="urn:microsoft.com/office/officeart/2005/8/layout/hierarchy2"/>
    <dgm:cxn modelId="{9D4C1B0E-BAAF-4C12-B96C-0B37D6050637}" type="presParOf" srcId="{51459974-46BE-4407-AB20-27F7B72D6018}" destId="{69882E62-5A1C-4E2C-B767-15BF0CBCF311}" srcOrd="0" destOrd="0" presId="urn:microsoft.com/office/officeart/2005/8/layout/hierarchy2"/>
    <dgm:cxn modelId="{00A158EA-5E53-4753-A9F0-92791E2263C9}" type="presParOf" srcId="{51459974-46BE-4407-AB20-27F7B72D6018}" destId="{174FC66C-7BB4-474F-8942-A8876BC2D4E9}" srcOrd="1" destOrd="0" presId="urn:microsoft.com/office/officeart/2005/8/layout/hierarchy2"/>
    <dgm:cxn modelId="{B4EB62CF-CBC6-4489-A975-9E95C87586F0}" type="presParOf" srcId="{174FC66C-7BB4-474F-8942-A8876BC2D4E9}" destId="{4AA7EF7A-5BE9-4779-86F5-0B35FD8B3B42}" srcOrd="0" destOrd="0" presId="urn:microsoft.com/office/officeart/2005/8/layout/hierarchy2"/>
    <dgm:cxn modelId="{E0681F02-04AB-4B74-8B0E-0D238294ED3F}" type="presParOf" srcId="{4AA7EF7A-5BE9-4779-86F5-0B35FD8B3B42}" destId="{DAD868B9-CB6C-4087-ABFD-C36394E10DC7}" srcOrd="0" destOrd="0" presId="urn:microsoft.com/office/officeart/2005/8/layout/hierarchy2"/>
    <dgm:cxn modelId="{720D969E-FE7C-4B74-B458-C96618D83306}" type="presParOf" srcId="{174FC66C-7BB4-474F-8942-A8876BC2D4E9}" destId="{D39D3393-5CB0-4881-B04C-0F211CE84494}" srcOrd="1" destOrd="0" presId="urn:microsoft.com/office/officeart/2005/8/layout/hierarchy2"/>
    <dgm:cxn modelId="{23465533-F239-4094-AB45-93DE1AB38377}" type="presParOf" srcId="{D39D3393-5CB0-4881-B04C-0F211CE84494}" destId="{D8CE6D04-91CC-4C43-B490-EC8BE5E023EE}" srcOrd="0" destOrd="0" presId="urn:microsoft.com/office/officeart/2005/8/layout/hierarchy2"/>
    <dgm:cxn modelId="{CA7815A0-8FD7-4728-AA0E-1D4389C8C3D7}" type="presParOf" srcId="{D39D3393-5CB0-4881-B04C-0F211CE84494}" destId="{7859BEC0-C5D4-45C8-B75D-60B13033DE94}" srcOrd="1" destOrd="0" presId="urn:microsoft.com/office/officeart/2005/8/layout/hierarchy2"/>
    <dgm:cxn modelId="{45AD5996-9DAE-43B0-A640-006DDB03D48F}" type="presParOf" srcId="{174FC66C-7BB4-474F-8942-A8876BC2D4E9}" destId="{F9B764D1-CB4D-4881-B0F5-32376B0690AE}" srcOrd="2" destOrd="0" presId="urn:microsoft.com/office/officeart/2005/8/layout/hierarchy2"/>
    <dgm:cxn modelId="{75FDF372-CF74-4CCD-B2B9-FE35F8675E67}" type="presParOf" srcId="{F9B764D1-CB4D-4881-B0F5-32376B0690AE}" destId="{9709176C-CE2E-4024-A89E-904596F88566}" srcOrd="0" destOrd="0" presId="urn:microsoft.com/office/officeart/2005/8/layout/hierarchy2"/>
    <dgm:cxn modelId="{0E9F449F-D787-4357-A3D7-75803261E2E7}" type="presParOf" srcId="{174FC66C-7BB4-474F-8942-A8876BC2D4E9}" destId="{BD2316D5-C6EF-46BD-9DD8-8B4355149FDC}" srcOrd="3" destOrd="0" presId="urn:microsoft.com/office/officeart/2005/8/layout/hierarchy2"/>
    <dgm:cxn modelId="{EEEE8922-2EFC-4A46-BC3E-3AC82AA5D870}" type="presParOf" srcId="{BD2316D5-C6EF-46BD-9DD8-8B4355149FDC}" destId="{0D5F7589-BA44-44DF-BD52-0C71FA007EF8}" srcOrd="0" destOrd="0" presId="urn:microsoft.com/office/officeart/2005/8/layout/hierarchy2"/>
    <dgm:cxn modelId="{230839CA-FC1E-4B40-BFE4-414A9F324313}" type="presParOf" srcId="{BD2316D5-C6EF-46BD-9DD8-8B4355149FDC}" destId="{D5BF8E73-6B8A-420C-B6B8-D45C8A6D80C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E16DB78-BE2F-481C-8A77-BEE5A40DD70C}" type="doc">
      <dgm:prSet loTypeId="urn:microsoft.com/office/officeart/2005/8/layout/process5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53740767-2BBF-45D9-B936-F570A4A2B60C}">
      <dgm:prSet phldrT="[ข้อความ]" custT="1"/>
      <dgm:spPr>
        <a:solidFill>
          <a:srgbClr val="33CC33"/>
        </a:solidFill>
      </dgm:spPr>
      <dgm:t>
        <a:bodyPr/>
        <a:lstStyle/>
        <a:p>
          <a:pPr rtl="0"/>
          <a:r>
            <a:rPr kumimoji="0" lang="th-TH" sz="18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Angsana New" pitchFamily="18" charset="-34"/>
              <a:cs typeface="TH SarabunIT๙" pitchFamily="34" charset="-34"/>
            </a:rPr>
            <a:t>คณะกรรมการเจรจาตกลงฯ </a:t>
          </a:r>
          <a:r>
            <a:rPr kumimoji="0" lang="th-TH" sz="1800" b="1" i="0" u="none" strike="noStrike" cap="none" normalizeH="0" baseline="0" dirty="0" smtClean="0">
              <a:ln/>
              <a:solidFill>
                <a:srgbClr val="C00000"/>
              </a:solidFill>
              <a:effectLst/>
              <a:latin typeface="+mj-lt"/>
              <a:ea typeface="Angsana New" pitchFamily="18" charset="-34"/>
              <a:cs typeface="TH SarabunIT๙" pitchFamily="34" charset="-34"/>
            </a:rPr>
            <a:t>พิจารณาตัวชี้วัด ค่าเป้าหมายเกณฑ์การให้คะแนน และน้ำหนักคะแนนของตัวชี้วัดประเมินผลฯ ในมิติที่ 1</a:t>
          </a:r>
          <a:endParaRPr lang="th-TH" sz="1800" dirty="0">
            <a:solidFill>
              <a:srgbClr val="C00000"/>
            </a:solidFill>
          </a:endParaRPr>
        </a:p>
      </dgm:t>
    </dgm:pt>
    <dgm:pt modelId="{70B82B8E-32CA-4DDD-A878-6FE5BF2E944D}" type="parTrans" cxnId="{FD0ACCE1-C33E-4797-BDB9-AA84BA4D0639}">
      <dgm:prSet/>
      <dgm:spPr/>
      <dgm:t>
        <a:bodyPr/>
        <a:lstStyle/>
        <a:p>
          <a:endParaRPr lang="th-TH"/>
        </a:p>
      </dgm:t>
    </dgm:pt>
    <dgm:pt modelId="{21A6E105-65D2-49D5-8DA1-D7D338858075}" type="sibTrans" cxnId="{FD0ACCE1-C33E-4797-BDB9-AA84BA4D0639}">
      <dgm:prSet/>
      <dgm:spPr>
        <a:solidFill>
          <a:srgbClr val="C00000"/>
        </a:solidFill>
      </dgm:spPr>
      <dgm:t>
        <a:bodyPr/>
        <a:lstStyle/>
        <a:p>
          <a:endParaRPr lang="th-TH"/>
        </a:p>
      </dgm:t>
    </dgm:pt>
    <dgm:pt modelId="{9C8FB951-4877-4F82-BFB2-372B54B1ACA1}">
      <dgm:prSet phldrT="[ข้อความ]" custT="1"/>
      <dgm:spPr>
        <a:solidFill>
          <a:srgbClr val="6600CC"/>
        </a:solidFill>
      </dgm:spPr>
      <dgm:t>
        <a:bodyPr/>
        <a:lstStyle/>
        <a:p>
          <a:pPr rtl="0"/>
          <a:r>
            <a:rPr kumimoji="0" lang="th-TH" sz="1800" b="1" i="0" u="none" strike="noStrike" cap="none" normalizeH="0" baseline="0" smtClean="0">
              <a:ln/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rPr>
            <a:t>หน่วยงานจัดทำ         คำรับรองฯ   ส่ง สกก.</a:t>
          </a:r>
          <a:endParaRPr lang="th-TH" sz="1800" dirty="0"/>
        </a:p>
      </dgm:t>
    </dgm:pt>
    <dgm:pt modelId="{90EE3189-3D4C-4099-8833-EBC9765667BE}" type="parTrans" cxnId="{23150DD8-CF8C-43D3-BFDF-207B40812A4D}">
      <dgm:prSet/>
      <dgm:spPr/>
      <dgm:t>
        <a:bodyPr/>
        <a:lstStyle/>
        <a:p>
          <a:endParaRPr lang="th-TH"/>
        </a:p>
      </dgm:t>
    </dgm:pt>
    <dgm:pt modelId="{43BC45B0-D2B4-4DB9-969F-AE789F024BFE}" type="sibTrans" cxnId="{23150DD8-CF8C-43D3-BFDF-207B40812A4D}">
      <dgm:prSet/>
      <dgm:spPr>
        <a:solidFill>
          <a:srgbClr val="C00000"/>
        </a:solidFill>
      </dgm:spPr>
      <dgm:t>
        <a:bodyPr/>
        <a:lstStyle/>
        <a:p>
          <a:endParaRPr lang="th-TH"/>
        </a:p>
      </dgm:t>
    </dgm:pt>
    <dgm:pt modelId="{E170A473-F841-4949-8D63-8A35CA04744E}">
      <dgm:prSet phldrT="[ข้อความ]" custT="1"/>
      <dgm:spPr>
        <a:solidFill>
          <a:srgbClr val="6600CC"/>
        </a:solidFill>
      </dgm:spPr>
      <dgm:t>
        <a:bodyPr/>
        <a:lstStyle/>
        <a:p>
          <a:pPr rtl="0"/>
          <a:r>
            <a:rPr kumimoji="0" lang="th-TH" sz="1800" b="1" i="0" u="none" strike="noStrike" cap="none" normalizeH="0" baseline="0" dirty="0" smtClean="0">
              <a:ln/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rPr>
            <a:t>คณะกรรมการตรวจฯ    แต่ละคณะ ออกตรวจฯ  ณ หน่วยงาน (ครึ่งปี)</a:t>
          </a:r>
          <a:endParaRPr lang="th-TH" sz="1800" b="1" dirty="0">
            <a:latin typeface="TH SarabunIT๙" pitchFamily="34" charset="-34"/>
            <a:cs typeface="TH SarabunIT๙" pitchFamily="34" charset="-34"/>
          </a:endParaRPr>
        </a:p>
      </dgm:t>
    </dgm:pt>
    <dgm:pt modelId="{76C4BE08-2322-4D18-96CD-9917EE6B407A}" type="parTrans" cxnId="{1E2BEB8F-EAD7-4C42-B75A-6B49C87568CE}">
      <dgm:prSet/>
      <dgm:spPr/>
      <dgm:t>
        <a:bodyPr/>
        <a:lstStyle/>
        <a:p>
          <a:endParaRPr lang="th-TH"/>
        </a:p>
      </dgm:t>
    </dgm:pt>
    <dgm:pt modelId="{36CFFFDB-51B7-4D6B-9686-C1559345D6C6}" type="sibTrans" cxnId="{1E2BEB8F-EAD7-4C42-B75A-6B49C87568CE}">
      <dgm:prSet/>
      <dgm:spPr>
        <a:solidFill>
          <a:srgbClr val="C00000"/>
        </a:solidFill>
      </dgm:spPr>
      <dgm:t>
        <a:bodyPr/>
        <a:lstStyle/>
        <a:p>
          <a:endParaRPr lang="th-TH"/>
        </a:p>
      </dgm:t>
    </dgm:pt>
    <dgm:pt modelId="{AE3EEBD6-CEF1-4E46-AE31-928E7970AA77}">
      <dgm:prSet phldrT="[ข้อความ]" custT="1"/>
      <dgm:spPr>
        <a:solidFill>
          <a:srgbClr val="6600CC"/>
        </a:solidFill>
      </dgm:spPr>
      <dgm:t>
        <a:bodyPr/>
        <a:lstStyle/>
        <a:p>
          <a:r>
            <a:rPr lang="th-TH" sz="1800" b="1" dirty="0" smtClean="0">
              <a:latin typeface="TH SarabunIT๙" pitchFamily="34" charset="-34"/>
              <a:cs typeface="TH SarabunIT๙" pitchFamily="34" charset="-34"/>
            </a:rPr>
            <a:t>นำผลการประเมินฯ เสนอ </a:t>
          </a:r>
          <a:r>
            <a:rPr lang="th-TH" sz="1800" b="1" dirty="0" err="1" smtClean="0">
              <a:latin typeface="TH SarabunIT๙" pitchFamily="34" charset="-34"/>
              <a:cs typeface="TH SarabunIT๙" pitchFamily="34" charset="-34"/>
            </a:rPr>
            <a:t>ก.ก</a:t>
          </a:r>
          <a:r>
            <a:rPr lang="th-TH" sz="1800" b="1" dirty="0" smtClean="0">
              <a:latin typeface="TH SarabunIT๙" pitchFamily="34" charset="-34"/>
              <a:cs typeface="TH SarabunIT๙" pitchFamily="34" charset="-34"/>
            </a:rPr>
            <a:t>. และ      </a:t>
          </a:r>
          <a:r>
            <a:rPr lang="th-TH" sz="1800" b="1" dirty="0" err="1" smtClean="0">
              <a:latin typeface="TH SarabunIT๙" pitchFamily="34" charset="-34"/>
              <a:cs typeface="TH SarabunIT๙" pitchFamily="34" charset="-34"/>
            </a:rPr>
            <a:t>ผว.</a:t>
          </a:r>
          <a:r>
            <a:rPr lang="th-TH" sz="1800" b="1" dirty="0" smtClean="0">
              <a:latin typeface="TH SarabunIT๙" pitchFamily="34" charset="-34"/>
              <a:cs typeface="TH SarabunIT๙" pitchFamily="34" charset="-34"/>
            </a:rPr>
            <a:t> กทม. เพื่อทราบ</a:t>
          </a:r>
          <a:endParaRPr lang="th-TH" sz="1800" b="1" dirty="0">
            <a:latin typeface="TH SarabunIT๙" pitchFamily="34" charset="-34"/>
            <a:cs typeface="TH SarabunIT๙" pitchFamily="34" charset="-34"/>
          </a:endParaRPr>
        </a:p>
      </dgm:t>
    </dgm:pt>
    <dgm:pt modelId="{BB9B26DF-0910-4C54-8DB5-6120BB3F9FC4}" type="parTrans" cxnId="{C33F9B8D-D85C-4556-B681-2D5C9227659C}">
      <dgm:prSet/>
      <dgm:spPr/>
      <dgm:t>
        <a:bodyPr/>
        <a:lstStyle/>
        <a:p>
          <a:endParaRPr lang="th-TH"/>
        </a:p>
      </dgm:t>
    </dgm:pt>
    <dgm:pt modelId="{3FEE998A-9EDB-4337-B21C-4C7F642FE25A}" type="sibTrans" cxnId="{C33F9B8D-D85C-4556-B681-2D5C9227659C}">
      <dgm:prSet/>
      <dgm:spPr>
        <a:solidFill>
          <a:srgbClr val="C00000"/>
        </a:solidFill>
      </dgm:spPr>
      <dgm:t>
        <a:bodyPr/>
        <a:lstStyle/>
        <a:p>
          <a:endParaRPr lang="th-TH"/>
        </a:p>
      </dgm:t>
    </dgm:pt>
    <dgm:pt modelId="{83D0A64F-C9C9-469B-84FF-5D2C32A003A7}">
      <dgm:prSet phldrT="[ข้อความ]" custT="1"/>
      <dgm:spPr>
        <a:solidFill>
          <a:srgbClr val="6600CC"/>
        </a:solidFill>
      </dgm:spPr>
      <dgm:t>
        <a:bodyPr/>
        <a:lstStyle/>
        <a:p>
          <a:r>
            <a:rPr lang="th-TH" sz="1800" b="1" dirty="0" smtClean="0">
              <a:latin typeface="TH SarabunIT๙" pitchFamily="34" charset="-34"/>
              <a:cs typeface="TH SarabunIT๙" pitchFamily="34" charset="-34"/>
            </a:rPr>
            <a:t>นำผลการประเมินฯ  ไปใช้</a:t>
          </a:r>
          <a:endParaRPr lang="th-TH" sz="1800" b="1" dirty="0">
            <a:latin typeface="TH SarabunIT๙" pitchFamily="34" charset="-34"/>
            <a:cs typeface="TH SarabunIT๙" pitchFamily="34" charset="-34"/>
          </a:endParaRPr>
        </a:p>
      </dgm:t>
    </dgm:pt>
    <dgm:pt modelId="{48072C90-E0F7-4359-B202-8F6ACF0EB055}" type="parTrans" cxnId="{1E07FAC5-06C0-43E4-9433-B648CC554469}">
      <dgm:prSet/>
      <dgm:spPr/>
      <dgm:t>
        <a:bodyPr/>
        <a:lstStyle/>
        <a:p>
          <a:endParaRPr lang="th-TH"/>
        </a:p>
      </dgm:t>
    </dgm:pt>
    <dgm:pt modelId="{5D545454-9357-43AB-8BC6-16EA14C9EFAA}" type="sibTrans" cxnId="{1E07FAC5-06C0-43E4-9433-B648CC554469}">
      <dgm:prSet/>
      <dgm:spPr/>
      <dgm:t>
        <a:bodyPr/>
        <a:lstStyle/>
        <a:p>
          <a:endParaRPr lang="th-TH"/>
        </a:p>
      </dgm:t>
    </dgm:pt>
    <dgm:pt modelId="{A86C06EC-7B39-47EC-97EE-A4D0B3C1EAEF}">
      <dgm:prSet custT="1"/>
      <dgm:spPr>
        <a:solidFill>
          <a:srgbClr val="6600CC"/>
        </a:solidFill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th-TH" sz="1800" b="1" i="0" u="none" strike="noStrike" cap="none" normalizeH="0" baseline="0" smtClean="0">
              <a:ln/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rPr>
            <a:t>หน่วยงานปฏิบัติราชการตามคำรับรองฯ</a:t>
          </a:r>
          <a:endParaRPr lang="th-TH" sz="1800" b="1" smtClean="0">
            <a:latin typeface="TH SarabunIT๙" pitchFamily="34" charset="-34"/>
            <a:cs typeface="TH SarabunIT๙" pitchFamily="34" charset="-34"/>
          </a:endParaRP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800" dirty="0"/>
        </a:p>
      </dgm:t>
    </dgm:pt>
    <dgm:pt modelId="{E2D7B8C9-1DB6-43D2-8A47-36BF8767341D}" type="parTrans" cxnId="{C0C143DA-D859-4F7C-A7B7-B2095F80FCEB}">
      <dgm:prSet/>
      <dgm:spPr/>
      <dgm:t>
        <a:bodyPr/>
        <a:lstStyle/>
        <a:p>
          <a:endParaRPr lang="th-TH"/>
        </a:p>
      </dgm:t>
    </dgm:pt>
    <dgm:pt modelId="{EC31B4EE-0809-48B7-B315-F182A5B40770}" type="sibTrans" cxnId="{C0C143DA-D859-4F7C-A7B7-B2095F80FCEB}">
      <dgm:prSet/>
      <dgm:spPr>
        <a:solidFill>
          <a:srgbClr val="C00000"/>
        </a:solidFill>
      </dgm:spPr>
      <dgm:t>
        <a:bodyPr/>
        <a:lstStyle/>
        <a:p>
          <a:endParaRPr lang="th-TH"/>
        </a:p>
      </dgm:t>
    </dgm:pt>
    <dgm:pt modelId="{732C1DF1-FF7F-4B97-BE00-5CAC3B93A1AC}">
      <dgm:prSet custT="1"/>
      <dgm:spPr>
        <a:solidFill>
          <a:srgbClr val="CCFFFF"/>
        </a:solidFill>
      </dgm:spPr>
      <dgm:t>
        <a:bodyPr/>
        <a:lstStyle/>
        <a:p>
          <a:pPr rtl="0"/>
          <a:r>
            <a:rPr kumimoji="0" lang="th-TH" sz="1800" b="1" i="0" u="none" strike="noStrike" cap="none" normalizeH="0" baseline="0" dirty="0" smtClean="0">
              <a:ln/>
              <a:solidFill>
                <a:srgbClr val="C00000"/>
              </a:solidFill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rPr>
            <a:t>หน่วยงานสามารถอุทธรณ์ตัวชี้วัดฯ    โดย</a:t>
          </a:r>
          <a:r>
            <a:rPr kumimoji="0" lang="th-TH" sz="18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rPr>
            <a:t>คณะกรรมการอุทธรณ์ฯ (รอบ 1) </a:t>
          </a:r>
          <a:endParaRPr kumimoji="0" lang="en-US" sz="1800" b="1" i="0" u="none" strike="noStrike" cap="none" normalizeH="0" baseline="0" dirty="0" smtClean="0">
            <a:ln/>
            <a:solidFill>
              <a:schemeClr val="tx1"/>
            </a:solidFill>
            <a:effectLst/>
            <a:latin typeface="TH SarabunIT๙" pitchFamily="34" charset="-34"/>
            <a:ea typeface="Angsana New" pitchFamily="18" charset="-34"/>
            <a:cs typeface="TH SarabunIT๙" pitchFamily="34" charset="-34"/>
          </a:endParaRPr>
        </a:p>
      </dgm:t>
    </dgm:pt>
    <dgm:pt modelId="{642E6041-BFFD-4216-A674-55451FF14DD9}" type="parTrans" cxnId="{0E1E4C95-EFCE-436E-9A85-0ABBA3D74908}">
      <dgm:prSet/>
      <dgm:spPr/>
      <dgm:t>
        <a:bodyPr/>
        <a:lstStyle/>
        <a:p>
          <a:endParaRPr lang="th-TH"/>
        </a:p>
      </dgm:t>
    </dgm:pt>
    <dgm:pt modelId="{AFAF6484-8609-45A6-86E6-D36AE10A6775}" type="sibTrans" cxnId="{0E1E4C95-EFCE-436E-9A85-0ABBA3D74908}">
      <dgm:prSet/>
      <dgm:spPr>
        <a:solidFill>
          <a:srgbClr val="C00000"/>
        </a:solidFill>
      </dgm:spPr>
      <dgm:t>
        <a:bodyPr/>
        <a:lstStyle/>
        <a:p>
          <a:endParaRPr lang="th-TH"/>
        </a:p>
      </dgm:t>
    </dgm:pt>
    <dgm:pt modelId="{F31BB0DF-DB20-4A9E-B421-1035A117AF9C}">
      <dgm:prSet custT="1"/>
      <dgm:spPr>
        <a:solidFill>
          <a:srgbClr val="6600CC"/>
        </a:solidFill>
      </dgm:spPr>
      <dgm:t>
        <a:bodyPr/>
        <a:lstStyle/>
        <a:p>
          <a:pPr rtl="0"/>
          <a:r>
            <a:rPr kumimoji="0" lang="th-TH" sz="1800" b="1" i="0" u="none" strike="noStrike" cap="none" normalizeH="0" baseline="0" dirty="0" smtClean="0">
              <a:ln/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rPr>
            <a:t>อ.</a:t>
          </a:r>
          <a:r>
            <a:rPr kumimoji="0" lang="th-TH" sz="1800" b="1" i="0" u="none" strike="noStrike" cap="none" normalizeH="0" baseline="0" dirty="0" err="1" smtClean="0">
              <a:ln/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rPr>
            <a:t>ก.ก</a:t>
          </a:r>
          <a:r>
            <a:rPr kumimoji="0" lang="th-TH" sz="1800" b="1" i="0" u="none" strike="noStrike" cap="none" normalizeH="0" baseline="0" dirty="0" smtClean="0">
              <a:ln/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rPr>
            <a:t>. สรรหาฯ พิจารณาผล          การประเมินฯ</a:t>
          </a:r>
          <a:endParaRPr kumimoji="0" lang="th-TH" sz="1800" b="1" i="0" u="none" strike="noStrike" cap="none" normalizeH="0" baseline="0" dirty="0" smtClean="0">
            <a:ln/>
            <a:effectLst/>
            <a:latin typeface="TH SarabunIT๙" pitchFamily="34" charset="-34"/>
            <a:cs typeface="TH SarabunIT๙" pitchFamily="34" charset="-34"/>
          </a:endParaRPr>
        </a:p>
      </dgm:t>
    </dgm:pt>
    <dgm:pt modelId="{239AC27B-B0D7-495D-803A-F6E627B82572}" type="parTrans" cxnId="{7629BA2C-C746-4251-8D4A-7489D0D07BA0}">
      <dgm:prSet/>
      <dgm:spPr/>
      <dgm:t>
        <a:bodyPr/>
        <a:lstStyle/>
        <a:p>
          <a:endParaRPr lang="th-TH"/>
        </a:p>
      </dgm:t>
    </dgm:pt>
    <dgm:pt modelId="{D1A19DA3-034F-40F4-991D-53ABB80E05AA}" type="sibTrans" cxnId="{7629BA2C-C746-4251-8D4A-7489D0D07BA0}">
      <dgm:prSet/>
      <dgm:spPr>
        <a:solidFill>
          <a:srgbClr val="C00000"/>
        </a:solidFill>
      </dgm:spPr>
      <dgm:t>
        <a:bodyPr/>
        <a:lstStyle/>
        <a:p>
          <a:endParaRPr lang="th-TH"/>
        </a:p>
      </dgm:t>
    </dgm:pt>
    <dgm:pt modelId="{06164EC3-80FC-4D1C-AD6C-AC3B13CE50CF}">
      <dgm:prSet custT="1"/>
      <dgm:spPr>
        <a:solidFill>
          <a:srgbClr val="6600CC"/>
        </a:solidFill>
      </dgm:spPr>
      <dgm:t>
        <a:bodyPr/>
        <a:lstStyle/>
        <a:p>
          <a:r>
            <a:rPr lang="th-TH" sz="1800" b="1" dirty="0" smtClean="0">
              <a:latin typeface="TH SarabunIT๙" pitchFamily="34" charset="-34"/>
              <a:cs typeface="TH SarabunIT๙" pitchFamily="34" charset="-34"/>
            </a:rPr>
            <a:t>คณะกรรมการประเมินผลฯ พิจารณาผล        การประเมินฯ</a:t>
          </a:r>
          <a:endParaRPr lang="th-TH" sz="1800" b="1" dirty="0">
            <a:latin typeface="TH SarabunIT๙" pitchFamily="34" charset="-34"/>
            <a:cs typeface="TH SarabunIT๙" pitchFamily="34" charset="-34"/>
          </a:endParaRPr>
        </a:p>
      </dgm:t>
    </dgm:pt>
    <dgm:pt modelId="{A67E8036-5B54-4BEC-880F-18132E83156E}" type="parTrans" cxnId="{29BBC63C-E5AB-4CC5-B913-A72F4A5DF57E}">
      <dgm:prSet/>
      <dgm:spPr/>
      <dgm:t>
        <a:bodyPr/>
        <a:lstStyle/>
        <a:p>
          <a:endParaRPr lang="th-TH"/>
        </a:p>
      </dgm:t>
    </dgm:pt>
    <dgm:pt modelId="{CDC407AC-BA77-4F4B-BA9F-3A4549B2D79C}" type="sibTrans" cxnId="{29BBC63C-E5AB-4CC5-B913-A72F4A5DF57E}">
      <dgm:prSet/>
      <dgm:spPr>
        <a:solidFill>
          <a:srgbClr val="C00000"/>
        </a:solidFill>
      </dgm:spPr>
      <dgm:t>
        <a:bodyPr/>
        <a:lstStyle/>
        <a:p>
          <a:endParaRPr lang="th-TH"/>
        </a:p>
      </dgm:t>
    </dgm:pt>
    <dgm:pt modelId="{41F44A70-23A6-400B-B10C-244CF06504A5}">
      <dgm:prSet custT="1"/>
      <dgm:spPr>
        <a:solidFill>
          <a:srgbClr val="6600CC"/>
        </a:solidFill>
      </dgm:spPr>
      <dgm:t>
        <a:bodyPr/>
        <a:lstStyle/>
        <a:p>
          <a:r>
            <a:rPr lang="th-TH" sz="1800" b="1" dirty="0" smtClean="0">
              <a:latin typeface="TH SarabunIT๙" pitchFamily="34" charset="-34"/>
              <a:cs typeface="TH SarabunIT๙" pitchFamily="34" charset="-34"/>
            </a:rPr>
            <a:t>หน่วยงานผู้ประเมินส่งผลคะแนนแต่ละตัวชี้วัดให้ </a:t>
          </a:r>
          <a:r>
            <a:rPr lang="th-TH" sz="1800" b="1" dirty="0" err="1" smtClean="0">
              <a:latin typeface="TH SarabunIT๙" pitchFamily="34" charset="-34"/>
              <a:cs typeface="TH SarabunIT๙" pitchFamily="34" charset="-34"/>
            </a:rPr>
            <a:t>สกก</a:t>
          </a:r>
          <a:r>
            <a:rPr lang="th-TH" sz="1800" b="1" dirty="0" smtClean="0">
              <a:latin typeface="TH SarabunIT๙" pitchFamily="34" charset="-34"/>
              <a:cs typeface="TH SarabunIT๙" pitchFamily="34" charset="-34"/>
            </a:rPr>
            <a:t>. สรุปผล</a:t>
          </a:r>
          <a:endParaRPr lang="th-TH" sz="1800" b="1" dirty="0">
            <a:latin typeface="TH SarabunIT๙" pitchFamily="34" charset="-34"/>
            <a:cs typeface="TH SarabunIT๙" pitchFamily="34" charset="-34"/>
          </a:endParaRPr>
        </a:p>
      </dgm:t>
    </dgm:pt>
    <dgm:pt modelId="{93B3EC2A-A12C-46CF-9DBA-EDB8B05F7639}" type="parTrans" cxnId="{963298FD-267F-4A65-928F-53E601042064}">
      <dgm:prSet/>
      <dgm:spPr/>
      <dgm:t>
        <a:bodyPr/>
        <a:lstStyle/>
        <a:p>
          <a:endParaRPr lang="th-TH"/>
        </a:p>
      </dgm:t>
    </dgm:pt>
    <dgm:pt modelId="{1EA81952-552D-451E-A7DA-31BDE0E13EF5}" type="sibTrans" cxnId="{963298FD-267F-4A65-928F-53E601042064}">
      <dgm:prSet/>
      <dgm:spPr>
        <a:solidFill>
          <a:srgbClr val="C00000"/>
        </a:solidFill>
      </dgm:spPr>
      <dgm:t>
        <a:bodyPr/>
        <a:lstStyle/>
        <a:p>
          <a:endParaRPr lang="th-TH"/>
        </a:p>
      </dgm:t>
    </dgm:pt>
    <dgm:pt modelId="{D4D3A0DA-C634-4B27-B25E-7B57A09BDF9C}">
      <dgm:prSet custT="1"/>
      <dgm:spPr>
        <a:solidFill>
          <a:srgbClr val="33CC33"/>
        </a:solidFill>
      </dgm:spPr>
      <dgm:t>
        <a:bodyPr/>
        <a:lstStyle/>
        <a:p>
          <a:r>
            <a:rPr lang="th-TH" sz="1800" b="1" dirty="0" smtClean="0">
              <a:solidFill>
                <a:srgbClr val="C00000"/>
              </a:solidFill>
              <a:latin typeface="TH SarabunIT๙" pitchFamily="34" charset="-34"/>
              <a:cs typeface="TH SarabunIT๙" pitchFamily="34" charset="-34"/>
            </a:rPr>
            <a:t>ประกาศคะแนนเบื้องต้น เพื่อให้หน่วยงานขอทบทวนคะแนน </a:t>
          </a:r>
          <a:endParaRPr lang="th-TH" sz="1800" b="1" dirty="0">
            <a:solidFill>
              <a:srgbClr val="C00000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C710ABEA-FBBD-418B-AE68-DAB0C354E37F}" type="parTrans" cxnId="{B5D9E020-B09E-4215-AEC7-C4922BAEB1F0}">
      <dgm:prSet/>
      <dgm:spPr/>
      <dgm:t>
        <a:bodyPr/>
        <a:lstStyle/>
        <a:p>
          <a:endParaRPr lang="th-TH"/>
        </a:p>
      </dgm:t>
    </dgm:pt>
    <dgm:pt modelId="{8358C8BB-D35A-4DE0-9FA1-597BD3AE56D5}" type="sibTrans" cxnId="{B5D9E020-B09E-4215-AEC7-C4922BAEB1F0}">
      <dgm:prSet/>
      <dgm:spPr>
        <a:solidFill>
          <a:srgbClr val="C00000"/>
        </a:solidFill>
      </dgm:spPr>
      <dgm:t>
        <a:bodyPr/>
        <a:lstStyle/>
        <a:p>
          <a:endParaRPr lang="th-TH"/>
        </a:p>
      </dgm:t>
    </dgm:pt>
    <dgm:pt modelId="{8F1F5309-C3BF-4E7C-929D-34EA0A593B61}">
      <dgm:prSet custT="1"/>
      <dgm:spPr>
        <a:solidFill>
          <a:srgbClr val="6600CC"/>
        </a:solidFill>
      </dgm:spPr>
      <dgm:t>
        <a:bodyPr/>
        <a:lstStyle/>
        <a:p>
          <a:r>
            <a:rPr lang="th-TH" sz="1800" b="1" dirty="0" smtClean="0">
              <a:latin typeface="TH SarabunIT๙" pitchFamily="34" charset="-34"/>
              <a:cs typeface="TH SarabunIT๙" pitchFamily="34" charset="-34"/>
            </a:rPr>
            <a:t>คณะกรรมการตรวจฯ แต่ละคณะ ออกตรวจ ณ หน่วยงาน (สิ้นปี</a:t>
          </a:r>
          <a:r>
            <a:rPr lang="th-TH" sz="1600" dirty="0" smtClean="0"/>
            <a:t>)</a:t>
          </a:r>
          <a:endParaRPr lang="th-TH" sz="1600" dirty="0"/>
        </a:p>
      </dgm:t>
    </dgm:pt>
    <dgm:pt modelId="{C630D5FE-4FFB-433F-B3A3-E6B4A1EB7588}" type="parTrans" cxnId="{1F602C1D-1888-42B0-BD1E-4CA6F3347BDE}">
      <dgm:prSet/>
      <dgm:spPr/>
      <dgm:t>
        <a:bodyPr/>
        <a:lstStyle/>
        <a:p>
          <a:endParaRPr lang="th-TH"/>
        </a:p>
      </dgm:t>
    </dgm:pt>
    <dgm:pt modelId="{A47CA2AB-5F17-40EA-A0EF-143D64B08A8A}" type="sibTrans" cxnId="{1F602C1D-1888-42B0-BD1E-4CA6F3347BDE}">
      <dgm:prSet/>
      <dgm:spPr>
        <a:solidFill>
          <a:srgbClr val="C00000"/>
        </a:solidFill>
      </dgm:spPr>
      <dgm:t>
        <a:bodyPr/>
        <a:lstStyle/>
        <a:p>
          <a:endParaRPr lang="th-TH"/>
        </a:p>
      </dgm:t>
    </dgm:pt>
    <dgm:pt modelId="{827585A4-0650-4559-ACEF-2AADFE86BA97}" type="pres">
      <dgm:prSet presAssocID="{2E16DB78-BE2F-481C-8A77-BEE5A40DD70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13EEAFA1-81FF-43E8-9EE9-B240C897656F}" type="pres">
      <dgm:prSet presAssocID="{53740767-2BBF-45D9-B936-F570A4A2B60C}" presName="node" presStyleLbl="node1" presStyleIdx="0" presStyleCnt="12" custScaleX="174857" custScaleY="170157" custLinFactNeighborX="-13326" custLinFactNeighborY="780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AE4F3A3-D815-4087-BA25-F329E2D78B86}" type="pres">
      <dgm:prSet presAssocID="{21A6E105-65D2-49D5-8DA1-D7D338858075}" presName="sibTrans" presStyleLbl="sibTrans2D1" presStyleIdx="0" presStyleCnt="11" custScaleX="150486"/>
      <dgm:spPr/>
      <dgm:t>
        <a:bodyPr/>
        <a:lstStyle/>
        <a:p>
          <a:endParaRPr lang="th-TH"/>
        </a:p>
      </dgm:t>
    </dgm:pt>
    <dgm:pt modelId="{D836D2FC-8C49-4D08-8C20-2AED1F936859}" type="pres">
      <dgm:prSet presAssocID="{21A6E105-65D2-49D5-8DA1-D7D338858075}" presName="connectorText" presStyleLbl="sibTrans2D1" presStyleIdx="0" presStyleCnt="11"/>
      <dgm:spPr/>
      <dgm:t>
        <a:bodyPr/>
        <a:lstStyle/>
        <a:p>
          <a:endParaRPr lang="th-TH"/>
        </a:p>
      </dgm:t>
    </dgm:pt>
    <dgm:pt modelId="{304B5108-6D7E-4B38-8526-07D784EAA0D0}" type="pres">
      <dgm:prSet presAssocID="{9C8FB951-4877-4F82-BFB2-372B54B1ACA1}" presName="node" presStyleLbl="node1" presStyleIdx="1" presStyleCnt="12" custScaleX="74800" custScaleY="158907" custLinFactNeighborX="-17035" custLinFactNeighborY="146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0A9231D-B058-4708-BEB7-AF8A4DCE09EE}" type="pres">
      <dgm:prSet presAssocID="{43BC45B0-D2B4-4DB9-969F-AE789F024BFE}" presName="sibTrans" presStyleLbl="sibTrans2D1" presStyleIdx="1" presStyleCnt="11" custScaleX="108072" custLinFactNeighborX="38"/>
      <dgm:spPr/>
      <dgm:t>
        <a:bodyPr/>
        <a:lstStyle/>
        <a:p>
          <a:endParaRPr lang="th-TH"/>
        </a:p>
      </dgm:t>
    </dgm:pt>
    <dgm:pt modelId="{7ED502D3-6D8D-4F0A-B9C3-B8706E96180F}" type="pres">
      <dgm:prSet presAssocID="{43BC45B0-D2B4-4DB9-969F-AE789F024BFE}" presName="connectorText" presStyleLbl="sibTrans2D1" presStyleIdx="1" presStyleCnt="11"/>
      <dgm:spPr/>
      <dgm:t>
        <a:bodyPr/>
        <a:lstStyle/>
        <a:p>
          <a:endParaRPr lang="th-TH"/>
        </a:p>
      </dgm:t>
    </dgm:pt>
    <dgm:pt modelId="{A7C4B5B6-61D5-45E3-AE21-616945E344D7}" type="pres">
      <dgm:prSet presAssocID="{A86C06EC-7B39-47EC-97EE-A4D0B3C1EAEF}" presName="node" presStyleLbl="node1" presStyleIdx="2" presStyleCnt="12" custScaleX="78515" custScaleY="154736" custLinFactNeighborX="-1358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E7E794A-A1F1-40C3-BCBF-86B3E64E8D03}" type="pres">
      <dgm:prSet presAssocID="{EC31B4EE-0809-48B7-B315-F182A5B40770}" presName="sibTrans" presStyleLbl="sibTrans2D1" presStyleIdx="2" presStyleCnt="11" custAng="2932434" custScaleX="70216" custLinFactX="70194" custLinFactNeighborX="100000" custLinFactNeighborY="34587"/>
      <dgm:spPr/>
      <dgm:t>
        <a:bodyPr/>
        <a:lstStyle/>
        <a:p>
          <a:endParaRPr lang="th-TH"/>
        </a:p>
      </dgm:t>
    </dgm:pt>
    <dgm:pt modelId="{B4B5D0E6-397A-4A23-A52B-A5DAA22D5BC7}" type="pres">
      <dgm:prSet presAssocID="{EC31B4EE-0809-48B7-B315-F182A5B40770}" presName="connectorText" presStyleLbl="sibTrans2D1" presStyleIdx="2" presStyleCnt="11"/>
      <dgm:spPr/>
      <dgm:t>
        <a:bodyPr/>
        <a:lstStyle/>
        <a:p>
          <a:endParaRPr lang="th-TH"/>
        </a:p>
      </dgm:t>
    </dgm:pt>
    <dgm:pt modelId="{0887CFF8-3523-49EF-841B-BB5851519437}" type="pres">
      <dgm:prSet presAssocID="{E170A473-F841-4949-8D63-8A35CA04744E}" presName="node" presStyleLbl="node1" presStyleIdx="3" presStyleCnt="12" custScaleX="129413" custScaleY="151891" custLinFactY="100000" custLinFactNeighborX="6992" custLinFactNeighborY="13945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B4930BA-AD77-4C59-AD49-EE27951DEC3C}" type="pres">
      <dgm:prSet presAssocID="{36CFFFDB-51B7-4D6B-9686-C1559345D6C6}" presName="sibTrans" presStyleLbl="sibTrans2D1" presStyleIdx="3" presStyleCnt="11" custAng="5804008" custLinFactX="-139080" custLinFactY="-100000" custLinFactNeighborX="-200000" custLinFactNeighborY="-192690"/>
      <dgm:spPr/>
      <dgm:t>
        <a:bodyPr/>
        <a:lstStyle/>
        <a:p>
          <a:endParaRPr lang="th-TH"/>
        </a:p>
      </dgm:t>
    </dgm:pt>
    <dgm:pt modelId="{EFFF478C-FEBD-47D1-A509-1DD92168B75E}" type="pres">
      <dgm:prSet presAssocID="{36CFFFDB-51B7-4D6B-9686-C1559345D6C6}" presName="connectorText" presStyleLbl="sibTrans2D1" presStyleIdx="3" presStyleCnt="11"/>
      <dgm:spPr/>
      <dgm:t>
        <a:bodyPr/>
        <a:lstStyle/>
        <a:p>
          <a:endParaRPr lang="th-TH"/>
        </a:p>
      </dgm:t>
    </dgm:pt>
    <dgm:pt modelId="{A7F058B7-FA0E-4C04-BDAC-841C838FA6B1}" type="pres">
      <dgm:prSet presAssocID="{732C1DF1-FF7F-4B97-BE00-5CAC3B93A1AC}" presName="node" presStyleLbl="node1" presStyleIdx="4" presStyleCnt="12" custScaleX="117583" custScaleY="162356" custLinFactY="-100000" custLinFactNeighborX="-4838" custLinFactNeighborY="-13972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F92CE32-EA8B-48C8-95B0-77FA91FEF54A}" type="pres">
      <dgm:prSet presAssocID="{AFAF6484-8609-45A6-86E6-D36AE10A6775}" presName="sibTrans" presStyleLbl="sibTrans2D1" presStyleIdx="4" presStyleCnt="11" custAng="1439351" custScaleX="22934" custScaleY="89611" custLinFactY="100000" custLinFactNeighborX="64111" custLinFactNeighborY="197305"/>
      <dgm:spPr/>
      <dgm:t>
        <a:bodyPr/>
        <a:lstStyle/>
        <a:p>
          <a:endParaRPr lang="th-TH"/>
        </a:p>
      </dgm:t>
    </dgm:pt>
    <dgm:pt modelId="{8E751C26-456F-4DF1-949E-114169AB384A}" type="pres">
      <dgm:prSet presAssocID="{AFAF6484-8609-45A6-86E6-D36AE10A6775}" presName="connectorText" presStyleLbl="sibTrans2D1" presStyleIdx="4" presStyleCnt="11"/>
      <dgm:spPr/>
      <dgm:t>
        <a:bodyPr/>
        <a:lstStyle/>
        <a:p>
          <a:endParaRPr lang="th-TH"/>
        </a:p>
      </dgm:t>
    </dgm:pt>
    <dgm:pt modelId="{C0E61F74-BAB2-4869-86E5-7A4A50594874}" type="pres">
      <dgm:prSet presAssocID="{8F1F5309-C3BF-4E7C-929D-34EA0A593B61}" presName="node" presStyleLbl="node1" presStyleIdx="5" presStyleCnt="12" custScaleX="107595" custScaleY="165236" custLinFactX="-73640" custLinFactNeighborX="-10000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B110C5E-B115-40CD-89C2-DB1F8E30B5F5}" type="pres">
      <dgm:prSet presAssocID="{A47CA2AB-5F17-40EA-A0EF-143D64B08A8A}" presName="sibTrans" presStyleLbl="sibTrans2D1" presStyleIdx="5" presStyleCnt="11"/>
      <dgm:spPr/>
      <dgm:t>
        <a:bodyPr/>
        <a:lstStyle/>
        <a:p>
          <a:endParaRPr lang="th-TH"/>
        </a:p>
      </dgm:t>
    </dgm:pt>
    <dgm:pt modelId="{E6E3404B-4677-4DCA-8D8E-315DF8B12BE6}" type="pres">
      <dgm:prSet presAssocID="{A47CA2AB-5F17-40EA-A0EF-143D64B08A8A}" presName="connectorText" presStyleLbl="sibTrans2D1" presStyleIdx="5" presStyleCnt="11"/>
      <dgm:spPr/>
      <dgm:t>
        <a:bodyPr/>
        <a:lstStyle/>
        <a:p>
          <a:endParaRPr lang="th-TH"/>
        </a:p>
      </dgm:t>
    </dgm:pt>
    <dgm:pt modelId="{48CD31F1-A8C4-40A7-873D-3BF41DCEBE6B}" type="pres">
      <dgm:prSet presAssocID="{41F44A70-23A6-400B-B10C-244CF06504A5}" presName="node" presStyleLbl="node1" presStyleIdx="6" presStyleCnt="12" custScaleX="120030" custScaleY="159209" custLinFactX="-74749" custLinFactNeighborX="-10000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885DBB0-6057-4FFE-BADE-A9F1540D4286}" type="pres">
      <dgm:prSet presAssocID="{1EA81952-552D-451E-A7DA-31BDE0E13EF5}" presName="sibTrans" presStyleLbl="sibTrans2D1" presStyleIdx="6" presStyleCnt="11"/>
      <dgm:spPr/>
      <dgm:t>
        <a:bodyPr/>
        <a:lstStyle/>
        <a:p>
          <a:endParaRPr lang="th-TH"/>
        </a:p>
      </dgm:t>
    </dgm:pt>
    <dgm:pt modelId="{D933A6D9-3394-488C-9ADF-D83DD0F02516}" type="pres">
      <dgm:prSet presAssocID="{1EA81952-552D-451E-A7DA-31BDE0E13EF5}" presName="connectorText" presStyleLbl="sibTrans2D1" presStyleIdx="6" presStyleCnt="11"/>
      <dgm:spPr/>
      <dgm:t>
        <a:bodyPr/>
        <a:lstStyle/>
        <a:p>
          <a:endParaRPr lang="th-TH"/>
        </a:p>
      </dgm:t>
    </dgm:pt>
    <dgm:pt modelId="{33C00EF5-22A8-4314-81E8-378A61B2CB70}" type="pres">
      <dgm:prSet presAssocID="{06164EC3-80FC-4D1C-AD6C-AC3B13CE50CF}" presName="node" presStyleLbl="node1" presStyleIdx="7" presStyleCnt="12" custScaleX="101860" custScaleY="164945" custLinFactY="98583" custLinFactNeighborX="-28403" custLinFactNeighborY="10000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4F9CA94-E605-45F8-B5E9-A9F92CE66DC4}" type="pres">
      <dgm:prSet presAssocID="{CDC407AC-BA77-4F4B-BA9F-3A4549B2D79C}" presName="sibTrans" presStyleLbl="sibTrans2D1" presStyleIdx="7" presStyleCnt="11"/>
      <dgm:spPr/>
      <dgm:t>
        <a:bodyPr/>
        <a:lstStyle/>
        <a:p>
          <a:endParaRPr lang="th-TH"/>
        </a:p>
      </dgm:t>
    </dgm:pt>
    <dgm:pt modelId="{B688B49C-A523-4E0C-95EE-DACBACB8E4FC}" type="pres">
      <dgm:prSet presAssocID="{CDC407AC-BA77-4F4B-BA9F-3A4549B2D79C}" presName="connectorText" presStyleLbl="sibTrans2D1" presStyleIdx="7" presStyleCnt="11"/>
      <dgm:spPr/>
      <dgm:t>
        <a:bodyPr/>
        <a:lstStyle/>
        <a:p>
          <a:endParaRPr lang="th-TH"/>
        </a:p>
      </dgm:t>
    </dgm:pt>
    <dgm:pt modelId="{A8E96D8B-1F02-4508-B27B-C17CB92BFFA4}" type="pres">
      <dgm:prSet presAssocID="{D4D3A0DA-C634-4B27-B25E-7B57A09BDF9C}" presName="node" presStyleLbl="node1" presStyleIdx="8" presStyleCnt="12" custScaleY="131668" custLinFactX="467" custLinFactNeighborX="100000" custLinFactNeighborY="-764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563620E-3550-43B9-9EE9-7FD329365D9E}" type="pres">
      <dgm:prSet presAssocID="{8358C8BB-D35A-4DE0-9FA1-597BD3AE56D5}" presName="sibTrans" presStyleLbl="sibTrans2D1" presStyleIdx="8" presStyleCnt="11"/>
      <dgm:spPr/>
      <dgm:t>
        <a:bodyPr/>
        <a:lstStyle/>
        <a:p>
          <a:endParaRPr lang="th-TH"/>
        </a:p>
      </dgm:t>
    </dgm:pt>
    <dgm:pt modelId="{43575D71-D227-4A11-A136-9E8121E8F44F}" type="pres">
      <dgm:prSet presAssocID="{8358C8BB-D35A-4DE0-9FA1-597BD3AE56D5}" presName="connectorText" presStyleLbl="sibTrans2D1" presStyleIdx="8" presStyleCnt="11"/>
      <dgm:spPr/>
      <dgm:t>
        <a:bodyPr/>
        <a:lstStyle/>
        <a:p>
          <a:endParaRPr lang="th-TH"/>
        </a:p>
      </dgm:t>
    </dgm:pt>
    <dgm:pt modelId="{ECF361B8-81CA-4F48-8DA8-08DAA6E44B4C}" type="pres">
      <dgm:prSet presAssocID="{F31BB0DF-DB20-4A9E-B421-1035A117AF9C}" presName="node" presStyleLbl="node1" presStyleIdx="9" presStyleCnt="12" custScaleY="130655" custLinFactNeighborX="82710" custLinFactNeighborY="-497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B39143B-0AA0-4050-B001-3E3CBEC30844}" type="pres">
      <dgm:prSet presAssocID="{D1A19DA3-034F-40F4-991D-53ABB80E05AA}" presName="sibTrans" presStyleLbl="sibTrans2D1" presStyleIdx="9" presStyleCnt="11"/>
      <dgm:spPr/>
      <dgm:t>
        <a:bodyPr/>
        <a:lstStyle/>
        <a:p>
          <a:endParaRPr lang="th-TH"/>
        </a:p>
      </dgm:t>
    </dgm:pt>
    <dgm:pt modelId="{1F6093BC-9F0E-4A68-A014-854886F87A99}" type="pres">
      <dgm:prSet presAssocID="{D1A19DA3-034F-40F4-991D-53ABB80E05AA}" presName="connectorText" presStyleLbl="sibTrans2D1" presStyleIdx="9" presStyleCnt="11"/>
      <dgm:spPr/>
      <dgm:t>
        <a:bodyPr/>
        <a:lstStyle/>
        <a:p>
          <a:endParaRPr lang="th-TH"/>
        </a:p>
      </dgm:t>
    </dgm:pt>
    <dgm:pt modelId="{1DAA62C8-41CA-45D6-AE9C-6DF79482749C}" type="pres">
      <dgm:prSet presAssocID="{AE3EEBD6-CEF1-4E46-AE31-928E7970AA77}" presName="node" presStyleLbl="node1" presStyleIdx="10" presStyleCnt="12" custScaleX="114614" custScaleY="130655" custLinFactNeighborX="64954" custLinFactNeighborY="-497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D1E5E53-8871-4159-BD1B-050445B36339}" type="pres">
      <dgm:prSet presAssocID="{3FEE998A-9EDB-4337-B21C-4C7F642FE25A}" presName="sibTrans" presStyleLbl="sibTrans2D1" presStyleIdx="10" presStyleCnt="11"/>
      <dgm:spPr/>
      <dgm:t>
        <a:bodyPr/>
        <a:lstStyle/>
        <a:p>
          <a:endParaRPr lang="th-TH"/>
        </a:p>
      </dgm:t>
    </dgm:pt>
    <dgm:pt modelId="{6E37C841-1602-4DDD-833C-2A2779C519BF}" type="pres">
      <dgm:prSet presAssocID="{3FEE998A-9EDB-4337-B21C-4C7F642FE25A}" presName="connectorText" presStyleLbl="sibTrans2D1" presStyleIdx="10" presStyleCnt="11"/>
      <dgm:spPr/>
      <dgm:t>
        <a:bodyPr/>
        <a:lstStyle/>
        <a:p>
          <a:endParaRPr lang="th-TH"/>
        </a:p>
      </dgm:t>
    </dgm:pt>
    <dgm:pt modelId="{8CB77A4E-9755-452D-AA02-B7372991CFC6}" type="pres">
      <dgm:prSet presAssocID="{83D0A64F-C9C9-469B-84FF-5D2C32A003A7}" presName="node" presStyleLbl="node1" presStyleIdx="11" presStyleCnt="12" custScaleX="109730" custScaleY="130655" custLinFactNeighborX="55937" custLinFactNeighborY="-497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03ED9A0F-3E47-4C05-B830-E404453CA57A}" type="presOf" srcId="{F31BB0DF-DB20-4A9E-B421-1035A117AF9C}" destId="{ECF361B8-81CA-4F48-8DA8-08DAA6E44B4C}" srcOrd="0" destOrd="0" presId="urn:microsoft.com/office/officeart/2005/8/layout/process5"/>
    <dgm:cxn modelId="{963298FD-267F-4A65-928F-53E601042064}" srcId="{2E16DB78-BE2F-481C-8A77-BEE5A40DD70C}" destId="{41F44A70-23A6-400B-B10C-244CF06504A5}" srcOrd="6" destOrd="0" parTransId="{93B3EC2A-A12C-46CF-9DBA-EDB8B05F7639}" sibTransId="{1EA81952-552D-451E-A7DA-31BDE0E13EF5}"/>
    <dgm:cxn modelId="{29BBC63C-E5AB-4CC5-B913-A72F4A5DF57E}" srcId="{2E16DB78-BE2F-481C-8A77-BEE5A40DD70C}" destId="{06164EC3-80FC-4D1C-AD6C-AC3B13CE50CF}" srcOrd="7" destOrd="0" parTransId="{A67E8036-5B54-4BEC-880F-18132E83156E}" sibTransId="{CDC407AC-BA77-4F4B-BA9F-3A4549B2D79C}"/>
    <dgm:cxn modelId="{0CBEB4E1-9CE4-490C-A60C-D84C69F17022}" type="presOf" srcId="{2E16DB78-BE2F-481C-8A77-BEE5A40DD70C}" destId="{827585A4-0650-4559-ACEF-2AADFE86BA97}" srcOrd="0" destOrd="0" presId="urn:microsoft.com/office/officeart/2005/8/layout/process5"/>
    <dgm:cxn modelId="{E407C1E2-4F9A-475A-88EB-951B36A65C62}" type="presOf" srcId="{D4D3A0DA-C634-4B27-B25E-7B57A09BDF9C}" destId="{A8E96D8B-1F02-4508-B27B-C17CB92BFFA4}" srcOrd="0" destOrd="0" presId="urn:microsoft.com/office/officeart/2005/8/layout/process5"/>
    <dgm:cxn modelId="{F32A7DAE-097E-440B-9FF5-69E5A1730C03}" type="presOf" srcId="{8358C8BB-D35A-4DE0-9FA1-597BD3AE56D5}" destId="{4563620E-3550-43B9-9EE9-7FD329365D9E}" srcOrd="0" destOrd="0" presId="urn:microsoft.com/office/officeart/2005/8/layout/process5"/>
    <dgm:cxn modelId="{5192944C-7DE3-4AFC-8D17-A7325F83B78C}" type="presOf" srcId="{E170A473-F841-4949-8D63-8A35CA04744E}" destId="{0887CFF8-3523-49EF-841B-BB5851519437}" srcOrd="0" destOrd="0" presId="urn:microsoft.com/office/officeart/2005/8/layout/process5"/>
    <dgm:cxn modelId="{043D0B9D-EBF0-4E4F-9B0A-93241D1C1201}" type="presOf" srcId="{CDC407AC-BA77-4F4B-BA9F-3A4549B2D79C}" destId="{84F9CA94-E605-45F8-B5E9-A9F92CE66DC4}" srcOrd="0" destOrd="0" presId="urn:microsoft.com/office/officeart/2005/8/layout/process5"/>
    <dgm:cxn modelId="{FD0ACCE1-C33E-4797-BDB9-AA84BA4D0639}" srcId="{2E16DB78-BE2F-481C-8A77-BEE5A40DD70C}" destId="{53740767-2BBF-45D9-B936-F570A4A2B60C}" srcOrd="0" destOrd="0" parTransId="{70B82B8E-32CA-4DDD-A878-6FE5BF2E944D}" sibTransId="{21A6E105-65D2-49D5-8DA1-D7D338858075}"/>
    <dgm:cxn modelId="{C0C143DA-D859-4F7C-A7B7-B2095F80FCEB}" srcId="{2E16DB78-BE2F-481C-8A77-BEE5A40DD70C}" destId="{A86C06EC-7B39-47EC-97EE-A4D0B3C1EAEF}" srcOrd="2" destOrd="0" parTransId="{E2D7B8C9-1DB6-43D2-8A47-36BF8767341D}" sibTransId="{EC31B4EE-0809-48B7-B315-F182A5B40770}"/>
    <dgm:cxn modelId="{9A244150-0644-4A7C-90DF-562D333DBD8B}" type="presOf" srcId="{3FEE998A-9EDB-4337-B21C-4C7F642FE25A}" destId="{6E37C841-1602-4DDD-833C-2A2779C519BF}" srcOrd="1" destOrd="0" presId="urn:microsoft.com/office/officeart/2005/8/layout/process5"/>
    <dgm:cxn modelId="{D3A9F71A-BE35-4B81-AB85-4DF83B15AE2F}" type="presOf" srcId="{8F1F5309-C3BF-4E7C-929D-34EA0A593B61}" destId="{C0E61F74-BAB2-4869-86E5-7A4A50594874}" srcOrd="0" destOrd="0" presId="urn:microsoft.com/office/officeart/2005/8/layout/process5"/>
    <dgm:cxn modelId="{184CB3DA-87C8-4182-849E-EC3F9A1A2DC2}" type="presOf" srcId="{06164EC3-80FC-4D1C-AD6C-AC3B13CE50CF}" destId="{33C00EF5-22A8-4314-81E8-378A61B2CB70}" srcOrd="0" destOrd="0" presId="urn:microsoft.com/office/officeart/2005/8/layout/process5"/>
    <dgm:cxn modelId="{B5D9E020-B09E-4215-AEC7-C4922BAEB1F0}" srcId="{2E16DB78-BE2F-481C-8A77-BEE5A40DD70C}" destId="{D4D3A0DA-C634-4B27-B25E-7B57A09BDF9C}" srcOrd="8" destOrd="0" parTransId="{C710ABEA-FBBD-418B-AE68-DAB0C354E37F}" sibTransId="{8358C8BB-D35A-4DE0-9FA1-597BD3AE56D5}"/>
    <dgm:cxn modelId="{F807F96C-F538-419E-B3DC-C6B44B5A304E}" type="presOf" srcId="{A47CA2AB-5F17-40EA-A0EF-143D64B08A8A}" destId="{8B110C5E-B115-40CD-89C2-DB1F8E30B5F5}" srcOrd="0" destOrd="0" presId="urn:microsoft.com/office/officeart/2005/8/layout/process5"/>
    <dgm:cxn modelId="{C1BE97E8-87F4-4554-B937-9EEF3E2A37B8}" type="presOf" srcId="{AFAF6484-8609-45A6-86E6-D36AE10A6775}" destId="{8F92CE32-EA8B-48C8-95B0-77FA91FEF54A}" srcOrd="0" destOrd="0" presId="urn:microsoft.com/office/officeart/2005/8/layout/process5"/>
    <dgm:cxn modelId="{BE7BE025-1045-4E55-B1EB-66B6B46399D1}" type="presOf" srcId="{83D0A64F-C9C9-469B-84FF-5D2C32A003A7}" destId="{8CB77A4E-9755-452D-AA02-B7372991CFC6}" srcOrd="0" destOrd="0" presId="urn:microsoft.com/office/officeart/2005/8/layout/process5"/>
    <dgm:cxn modelId="{B979C6AB-AB18-4597-91D7-4882343F1E99}" type="presOf" srcId="{36CFFFDB-51B7-4D6B-9686-C1559345D6C6}" destId="{6B4930BA-AD77-4C59-AD49-EE27951DEC3C}" srcOrd="0" destOrd="0" presId="urn:microsoft.com/office/officeart/2005/8/layout/process5"/>
    <dgm:cxn modelId="{C0B87C7C-CA33-465C-9CE3-3DA2FAEB45FF}" type="presOf" srcId="{53740767-2BBF-45D9-B936-F570A4A2B60C}" destId="{13EEAFA1-81FF-43E8-9EE9-B240C897656F}" srcOrd="0" destOrd="0" presId="urn:microsoft.com/office/officeart/2005/8/layout/process5"/>
    <dgm:cxn modelId="{D98E0DC7-F263-4B89-A8C4-2893D9156A57}" type="presOf" srcId="{AE3EEBD6-CEF1-4E46-AE31-928E7970AA77}" destId="{1DAA62C8-41CA-45D6-AE9C-6DF79482749C}" srcOrd="0" destOrd="0" presId="urn:microsoft.com/office/officeart/2005/8/layout/process5"/>
    <dgm:cxn modelId="{B6064A2E-22A0-4759-AB87-7E5CE08149EC}" type="presOf" srcId="{EC31B4EE-0809-48B7-B315-F182A5B40770}" destId="{AE7E794A-A1F1-40C3-BCBF-86B3E64E8D03}" srcOrd="0" destOrd="0" presId="urn:microsoft.com/office/officeart/2005/8/layout/process5"/>
    <dgm:cxn modelId="{E4FA76B9-F3DB-41C3-860C-7889A11BF4BE}" type="presOf" srcId="{8358C8BB-D35A-4DE0-9FA1-597BD3AE56D5}" destId="{43575D71-D227-4A11-A136-9E8121E8F44F}" srcOrd="1" destOrd="0" presId="urn:microsoft.com/office/officeart/2005/8/layout/process5"/>
    <dgm:cxn modelId="{AD6C5B67-B243-4948-B1DD-E3FE967B293D}" type="presOf" srcId="{CDC407AC-BA77-4F4B-BA9F-3A4549B2D79C}" destId="{B688B49C-A523-4E0C-95EE-DACBACB8E4FC}" srcOrd="1" destOrd="0" presId="urn:microsoft.com/office/officeart/2005/8/layout/process5"/>
    <dgm:cxn modelId="{BC2877CB-579C-4089-B99A-3806C4378A7A}" type="presOf" srcId="{D1A19DA3-034F-40F4-991D-53ABB80E05AA}" destId="{1B39143B-0AA0-4050-B001-3E3CBEC30844}" srcOrd="0" destOrd="0" presId="urn:microsoft.com/office/officeart/2005/8/layout/process5"/>
    <dgm:cxn modelId="{2C5D1704-3EAF-4864-90E0-6BE87E82DC8C}" type="presOf" srcId="{D1A19DA3-034F-40F4-991D-53ABB80E05AA}" destId="{1F6093BC-9F0E-4A68-A014-854886F87A99}" srcOrd="1" destOrd="0" presId="urn:microsoft.com/office/officeart/2005/8/layout/process5"/>
    <dgm:cxn modelId="{2FB75766-BFC0-48E3-9660-A7640563F4C1}" type="presOf" srcId="{732C1DF1-FF7F-4B97-BE00-5CAC3B93A1AC}" destId="{A7F058B7-FA0E-4C04-BDAC-841C838FA6B1}" srcOrd="0" destOrd="0" presId="urn:microsoft.com/office/officeart/2005/8/layout/process5"/>
    <dgm:cxn modelId="{7A425411-9ACD-43AE-9421-D118D568DF40}" type="presOf" srcId="{43BC45B0-D2B4-4DB9-969F-AE789F024BFE}" destId="{C0A9231D-B058-4708-BEB7-AF8A4DCE09EE}" srcOrd="0" destOrd="0" presId="urn:microsoft.com/office/officeart/2005/8/layout/process5"/>
    <dgm:cxn modelId="{D9BBB65F-18C1-497D-84AE-84D5BD819362}" type="presOf" srcId="{21A6E105-65D2-49D5-8DA1-D7D338858075}" destId="{D836D2FC-8C49-4D08-8C20-2AED1F936859}" srcOrd="1" destOrd="0" presId="urn:microsoft.com/office/officeart/2005/8/layout/process5"/>
    <dgm:cxn modelId="{E6577ABE-6EC8-41DE-AE5B-ED5E3C52F88C}" type="presOf" srcId="{AFAF6484-8609-45A6-86E6-D36AE10A6775}" destId="{8E751C26-456F-4DF1-949E-114169AB384A}" srcOrd="1" destOrd="0" presId="urn:microsoft.com/office/officeart/2005/8/layout/process5"/>
    <dgm:cxn modelId="{37A4D540-F6A7-4FCB-934A-4E8DABDA828F}" type="presOf" srcId="{A86C06EC-7B39-47EC-97EE-A4D0B3C1EAEF}" destId="{A7C4B5B6-61D5-45E3-AE21-616945E344D7}" srcOrd="0" destOrd="0" presId="urn:microsoft.com/office/officeart/2005/8/layout/process5"/>
    <dgm:cxn modelId="{0E1E4C95-EFCE-436E-9A85-0ABBA3D74908}" srcId="{2E16DB78-BE2F-481C-8A77-BEE5A40DD70C}" destId="{732C1DF1-FF7F-4B97-BE00-5CAC3B93A1AC}" srcOrd="4" destOrd="0" parTransId="{642E6041-BFFD-4216-A674-55451FF14DD9}" sibTransId="{AFAF6484-8609-45A6-86E6-D36AE10A6775}"/>
    <dgm:cxn modelId="{9C377DB6-CB57-435B-82A4-3B61F1B07F58}" type="presOf" srcId="{A47CA2AB-5F17-40EA-A0EF-143D64B08A8A}" destId="{E6E3404B-4677-4DCA-8D8E-315DF8B12BE6}" srcOrd="1" destOrd="0" presId="urn:microsoft.com/office/officeart/2005/8/layout/process5"/>
    <dgm:cxn modelId="{90F18B50-2429-41D5-98B0-26B1198C26BA}" type="presOf" srcId="{36CFFFDB-51B7-4D6B-9686-C1559345D6C6}" destId="{EFFF478C-FEBD-47D1-A509-1DD92168B75E}" srcOrd="1" destOrd="0" presId="urn:microsoft.com/office/officeart/2005/8/layout/process5"/>
    <dgm:cxn modelId="{1E07FAC5-06C0-43E4-9433-B648CC554469}" srcId="{2E16DB78-BE2F-481C-8A77-BEE5A40DD70C}" destId="{83D0A64F-C9C9-469B-84FF-5D2C32A003A7}" srcOrd="11" destOrd="0" parTransId="{48072C90-E0F7-4359-B202-8F6ACF0EB055}" sibTransId="{5D545454-9357-43AB-8BC6-16EA14C9EFAA}"/>
    <dgm:cxn modelId="{23150DD8-CF8C-43D3-BFDF-207B40812A4D}" srcId="{2E16DB78-BE2F-481C-8A77-BEE5A40DD70C}" destId="{9C8FB951-4877-4F82-BFB2-372B54B1ACA1}" srcOrd="1" destOrd="0" parTransId="{90EE3189-3D4C-4099-8833-EBC9765667BE}" sibTransId="{43BC45B0-D2B4-4DB9-969F-AE789F024BFE}"/>
    <dgm:cxn modelId="{31345DCA-5289-4A4A-AC84-E5EF44991E9F}" type="presOf" srcId="{41F44A70-23A6-400B-B10C-244CF06504A5}" destId="{48CD31F1-A8C4-40A7-873D-3BF41DCEBE6B}" srcOrd="0" destOrd="0" presId="urn:microsoft.com/office/officeart/2005/8/layout/process5"/>
    <dgm:cxn modelId="{B164EAA9-5B63-4F82-94E8-76589FA30067}" type="presOf" srcId="{EC31B4EE-0809-48B7-B315-F182A5B40770}" destId="{B4B5D0E6-397A-4A23-A52B-A5DAA22D5BC7}" srcOrd="1" destOrd="0" presId="urn:microsoft.com/office/officeart/2005/8/layout/process5"/>
    <dgm:cxn modelId="{1E2BEB8F-EAD7-4C42-B75A-6B49C87568CE}" srcId="{2E16DB78-BE2F-481C-8A77-BEE5A40DD70C}" destId="{E170A473-F841-4949-8D63-8A35CA04744E}" srcOrd="3" destOrd="0" parTransId="{76C4BE08-2322-4D18-96CD-9917EE6B407A}" sibTransId="{36CFFFDB-51B7-4D6B-9686-C1559345D6C6}"/>
    <dgm:cxn modelId="{EF9D3CB5-9843-4931-B8AD-A75F541A2BCF}" type="presOf" srcId="{1EA81952-552D-451E-A7DA-31BDE0E13EF5}" destId="{D933A6D9-3394-488C-9ADF-D83DD0F02516}" srcOrd="1" destOrd="0" presId="urn:microsoft.com/office/officeart/2005/8/layout/process5"/>
    <dgm:cxn modelId="{AD3332F7-6FB6-4FEA-9767-637D4F035849}" type="presOf" srcId="{9C8FB951-4877-4F82-BFB2-372B54B1ACA1}" destId="{304B5108-6D7E-4B38-8526-07D784EAA0D0}" srcOrd="0" destOrd="0" presId="urn:microsoft.com/office/officeart/2005/8/layout/process5"/>
    <dgm:cxn modelId="{7629BA2C-C746-4251-8D4A-7489D0D07BA0}" srcId="{2E16DB78-BE2F-481C-8A77-BEE5A40DD70C}" destId="{F31BB0DF-DB20-4A9E-B421-1035A117AF9C}" srcOrd="9" destOrd="0" parTransId="{239AC27B-B0D7-495D-803A-F6E627B82572}" sibTransId="{D1A19DA3-034F-40F4-991D-53ABB80E05AA}"/>
    <dgm:cxn modelId="{26F931DA-D849-4B8E-8AD8-0AFBB60B7F6D}" type="presOf" srcId="{21A6E105-65D2-49D5-8DA1-D7D338858075}" destId="{DAE4F3A3-D815-4087-BA25-F329E2D78B86}" srcOrd="0" destOrd="0" presId="urn:microsoft.com/office/officeart/2005/8/layout/process5"/>
    <dgm:cxn modelId="{D86890DB-9976-4030-930A-A1F1294BEB54}" type="presOf" srcId="{1EA81952-552D-451E-A7DA-31BDE0E13EF5}" destId="{E885DBB0-6057-4FFE-BADE-A9F1540D4286}" srcOrd="0" destOrd="0" presId="urn:microsoft.com/office/officeart/2005/8/layout/process5"/>
    <dgm:cxn modelId="{1F602C1D-1888-42B0-BD1E-4CA6F3347BDE}" srcId="{2E16DB78-BE2F-481C-8A77-BEE5A40DD70C}" destId="{8F1F5309-C3BF-4E7C-929D-34EA0A593B61}" srcOrd="5" destOrd="0" parTransId="{C630D5FE-4FFB-433F-B3A3-E6B4A1EB7588}" sibTransId="{A47CA2AB-5F17-40EA-A0EF-143D64B08A8A}"/>
    <dgm:cxn modelId="{192C38F6-AC09-485B-ABE8-F2E2D67A9F0F}" type="presOf" srcId="{43BC45B0-D2B4-4DB9-969F-AE789F024BFE}" destId="{7ED502D3-6D8D-4F0A-B9C3-B8706E96180F}" srcOrd="1" destOrd="0" presId="urn:microsoft.com/office/officeart/2005/8/layout/process5"/>
    <dgm:cxn modelId="{C33F9B8D-D85C-4556-B681-2D5C9227659C}" srcId="{2E16DB78-BE2F-481C-8A77-BEE5A40DD70C}" destId="{AE3EEBD6-CEF1-4E46-AE31-928E7970AA77}" srcOrd="10" destOrd="0" parTransId="{BB9B26DF-0910-4C54-8DB5-6120BB3F9FC4}" sibTransId="{3FEE998A-9EDB-4337-B21C-4C7F642FE25A}"/>
    <dgm:cxn modelId="{B3874E7B-DCD2-4A8C-A4AB-F6A07DCB1D02}" type="presOf" srcId="{3FEE998A-9EDB-4337-B21C-4C7F642FE25A}" destId="{4D1E5E53-8871-4159-BD1B-050445B36339}" srcOrd="0" destOrd="0" presId="urn:microsoft.com/office/officeart/2005/8/layout/process5"/>
    <dgm:cxn modelId="{F33A6FE6-9432-4296-8764-7CB9E8C27B81}" type="presParOf" srcId="{827585A4-0650-4559-ACEF-2AADFE86BA97}" destId="{13EEAFA1-81FF-43E8-9EE9-B240C897656F}" srcOrd="0" destOrd="0" presId="urn:microsoft.com/office/officeart/2005/8/layout/process5"/>
    <dgm:cxn modelId="{B32F85F9-C0C1-433A-B5F5-420DD1D0A47A}" type="presParOf" srcId="{827585A4-0650-4559-ACEF-2AADFE86BA97}" destId="{DAE4F3A3-D815-4087-BA25-F329E2D78B86}" srcOrd="1" destOrd="0" presId="urn:microsoft.com/office/officeart/2005/8/layout/process5"/>
    <dgm:cxn modelId="{20FEBAF9-CA77-4072-A5AC-72DF752FEA65}" type="presParOf" srcId="{DAE4F3A3-D815-4087-BA25-F329E2D78B86}" destId="{D836D2FC-8C49-4D08-8C20-2AED1F936859}" srcOrd="0" destOrd="0" presId="urn:microsoft.com/office/officeart/2005/8/layout/process5"/>
    <dgm:cxn modelId="{69EEB358-1FD2-42F9-B258-2C9BF8EDE4AD}" type="presParOf" srcId="{827585A4-0650-4559-ACEF-2AADFE86BA97}" destId="{304B5108-6D7E-4B38-8526-07D784EAA0D0}" srcOrd="2" destOrd="0" presId="urn:microsoft.com/office/officeart/2005/8/layout/process5"/>
    <dgm:cxn modelId="{ED82D839-61A0-4398-8524-6404240E7EAC}" type="presParOf" srcId="{827585A4-0650-4559-ACEF-2AADFE86BA97}" destId="{C0A9231D-B058-4708-BEB7-AF8A4DCE09EE}" srcOrd="3" destOrd="0" presId="urn:microsoft.com/office/officeart/2005/8/layout/process5"/>
    <dgm:cxn modelId="{D110CAC0-B688-4853-B387-80907F7DFE91}" type="presParOf" srcId="{C0A9231D-B058-4708-BEB7-AF8A4DCE09EE}" destId="{7ED502D3-6D8D-4F0A-B9C3-B8706E96180F}" srcOrd="0" destOrd="0" presId="urn:microsoft.com/office/officeart/2005/8/layout/process5"/>
    <dgm:cxn modelId="{668438F6-4BF1-45F7-89A8-6DFE8F504706}" type="presParOf" srcId="{827585A4-0650-4559-ACEF-2AADFE86BA97}" destId="{A7C4B5B6-61D5-45E3-AE21-616945E344D7}" srcOrd="4" destOrd="0" presId="urn:microsoft.com/office/officeart/2005/8/layout/process5"/>
    <dgm:cxn modelId="{E29AFB32-CC77-49CB-8D9B-028BA82A0406}" type="presParOf" srcId="{827585A4-0650-4559-ACEF-2AADFE86BA97}" destId="{AE7E794A-A1F1-40C3-BCBF-86B3E64E8D03}" srcOrd="5" destOrd="0" presId="urn:microsoft.com/office/officeart/2005/8/layout/process5"/>
    <dgm:cxn modelId="{F103D1B6-0554-4F03-A662-67087720460F}" type="presParOf" srcId="{AE7E794A-A1F1-40C3-BCBF-86B3E64E8D03}" destId="{B4B5D0E6-397A-4A23-A52B-A5DAA22D5BC7}" srcOrd="0" destOrd="0" presId="urn:microsoft.com/office/officeart/2005/8/layout/process5"/>
    <dgm:cxn modelId="{CB5BA4B3-BACA-4F58-B968-FEDB99CDC890}" type="presParOf" srcId="{827585A4-0650-4559-ACEF-2AADFE86BA97}" destId="{0887CFF8-3523-49EF-841B-BB5851519437}" srcOrd="6" destOrd="0" presId="urn:microsoft.com/office/officeart/2005/8/layout/process5"/>
    <dgm:cxn modelId="{7CCAB1B1-83B4-47E8-A8E9-617B6B3202EA}" type="presParOf" srcId="{827585A4-0650-4559-ACEF-2AADFE86BA97}" destId="{6B4930BA-AD77-4C59-AD49-EE27951DEC3C}" srcOrd="7" destOrd="0" presId="urn:microsoft.com/office/officeart/2005/8/layout/process5"/>
    <dgm:cxn modelId="{C3675FC6-6A5F-4FB9-9F8B-6BF2D73B47CA}" type="presParOf" srcId="{6B4930BA-AD77-4C59-AD49-EE27951DEC3C}" destId="{EFFF478C-FEBD-47D1-A509-1DD92168B75E}" srcOrd="0" destOrd="0" presId="urn:microsoft.com/office/officeart/2005/8/layout/process5"/>
    <dgm:cxn modelId="{D82178C1-F223-4D5D-BAE2-D4A014A2BB55}" type="presParOf" srcId="{827585A4-0650-4559-ACEF-2AADFE86BA97}" destId="{A7F058B7-FA0E-4C04-BDAC-841C838FA6B1}" srcOrd="8" destOrd="0" presId="urn:microsoft.com/office/officeart/2005/8/layout/process5"/>
    <dgm:cxn modelId="{CBE2720A-361B-47A9-AF67-6156A7E0EEDA}" type="presParOf" srcId="{827585A4-0650-4559-ACEF-2AADFE86BA97}" destId="{8F92CE32-EA8B-48C8-95B0-77FA91FEF54A}" srcOrd="9" destOrd="0" presId="urn:microsoft.com/office/officeart/2005/8/layout/process5"/>
    <dgm:cxn modelId="{17EA9DB9-6C23-4F28-90C8-76CB657ED558}" type="presParOf" srcId="{8F92CE32-EA8B-48C8-95B0-77FA91FEF54A}" destId="{8E751C26-456F-4DF1-949E-114169AB384A}" srcOrd="0" destOrd="0" presId="urn:microsoft.com/office/officeart/2005/8/layout/process5"/>
    <dgm:cxn modelId="{05C7F226-EDEE-4035-921E-EC5EEF58BFA4}" type="presParOf" srcId="{827585A4-0650-4559-ACEF-2AADFE86BA97}" destId="{C0E61F74-BAB2-4869-86E5-7A4A50594874}" srcOrd="10" destOrd="0" presId="urn:microsoft.com/office/officeart/2005/8/layout/process5"/>
    <dgm:cxn modelId="{49F7A8CA-F92F-47A0-8479-D69052BB76D8}" type="presParOf" srcId="{827585A4-0650-4559-ACEF-2AADFE86BA97}" destId="{8B110C5E-B115-40CD-89C2-DB1F8E30B5F5}" srcOrd="11" destOrd="0" presId="urn:microsoft.com/office/officeart/2005/8/layout/process5"/>
    <dgm:cxn modelId="{FA6C0704-4703-4E26-AAFB-7C7F0CE0D5B8}" type="presParOf" srcId="{8B110C5E-B115-40CD-89C2-DB1F8E30B5F5}" destId="{E6E3404B-4677-4DCA-8D8E-315DF8B12BE6}" srcOrd="0" destOrd="0" presId="urn:microsoft.com/office/officeart/2005/8/layout/process5"/>
    <dgm:cxn modelId="{A7AE9138-016F-40E1-8E43-ED4BB6598462}" type="presParOf" srcId="{827585A4-0650-4559-ACEF-2AADFE86BA97}" destId="{48CD31F1-A8C4-40A7-873D-3BF41DCEBE6B}" srcOrd="12" destOrd="0" presId="urn:microsoft.com/office/officeart/2005/8/layout/process5"/>
    <dgm:cxn modelId="{1AA51C63-0A8D-4D2B-8BFE-70CFCA35644F}" type="presParOf" srcId="{827585A4-0650-4559-ACEF-2AADFE86BA97}" destId="{E885DBB0-6057-4FFE-BADE-A9F1540D4286}" srcOrd="13" destOrd="0" presId="urn:microsoft.com/office/officeart/2005/8/layout/process5"/>
    <dgm:cxn modelId="{F6A527D2-55A9-4F06-BB91-DF6895D675EB}" type="presParOf" srcId="{E885DBB0-6057-4FFE-BADE-A9F1540D4286}" destId="{D933A6D9-3394-488C-9ADF-D83DD0F02516}" srcOrd="0" destOrd="0" presId="urn:microsoft.com/office/officeart/2005/8/layout/process5"/>
    <dgm:cxn modelId="{36D58DF3-B3D8-4DD7-8E0A-1D76900030BB}" type="presParOf" srcId="{827585A4-0650-4559-ACEF-2AADFE86BA97}" destId="{33C00EF5-22A8-4314-81E8-378A61B2CB70}" srcOrd="14" destOrd="0" presId="urn:microsoft.com/office/officeart/2005/8/layout/process5"/>
    <dgm:cxn modelId="{6D6B7043-99C0-4792-926A-D949122E50AD}" type="presParOf" srcId="{827585A4-0650-4559-ACEF-2AADFE86BA97}" destId="{84F9CA94-E605-45F8-B5E9-A9F92CE66DC4}" srcOrd="15" destOrd="0" presId="urn:microsoft.com/office/officeart/2005/8/layout/process5"/>
    <dgm:cxn modelId="{05854F9C-91BD-4480-AEAB-98F6CA979A25}" type="presParOf" srcId="{84F9CA94-E605-45F8-B5E9-A9F92CE66DC4}" destId="{B688B49C-A523-4E0C-95EE-DACBACB8E4FC}" srcOrd="0" destOrd="0" presId="urn:microsoft.com/office/officeart/2005/8/layout/process5"/>
    <dgm:cxn modelId="{4C41451D-C6C9-4470-8DBA-C0FC39594E5A}" type="presParOf" srcId="{827585A4-0650-4559-ACEF-2AADFE86BA97}" destId="{A8E96D8B-1F02-4508-B27B-C17CB92BFFA4}" srcOrd="16" destOrd="0" presId="urn:microsoft.com/office/officeart/2005/8/layout/process5"/>
    <dgm:cxn modelId="{8D012525-C021-4F37-BA84-5376C1EF61B6}" type="presParOf" srcId="{827585A4-0650-4559-ACEF-2AADFE86BA97}" destId="{4563620E-3550-43B9-9EE9-7FD329365D9E}" srcOrd="17" destOrd="0" presId="urn:microsoft.com/office/officeart/2005/8/layout/process5"/>
    <dgm:cxn modelId="{3E2C4173-4D7F-4AAB-B6FC-009CB65CEC8A}" type="presParOf" srcId="{4563620E-3550-43B9-9EE9-7FD329365D9E}" destId="{43575D71-D227-4A11-A136-9E8121E8F44F}" srcOrd="0" destOrd="0" presId="urn:microsoft.com/office/officeart/2005/8/layout/process5"/>
    <dgm:cxn modelId="{1FBBC676-3EA5-4C4A-A4BC-36C496209609}" type="presParOf" srcId="{827585A4-0650-4559-ACEF-2AADFE86BA97}" destId="{ECF361B8-81CA-4F48-8DA8-08DAA6E44B4C}" srcOrd="18" destOrd="0" presId="urn:microsoft.com/office/officeart/2005/8/layout/process5"/>
    <dgm:cxn modelId="{75D8D001-C575-49A2-A336-349129EB5F3E}" type="presParOf" srcId="{827585A4-0650-4559-ACEF-2AADFE86BA97}" destId="{1B39143B-0AA0-4050-B001-3E3CBEC30844}" srcOrd="19" destOrd="0" presId="urn:microsoft.com/office/officeart/2005/8/layout/process5"/>
    <dgm:cxn modelId="{1704A4FA-E872-4EC6-B4A6-DB7B8225B211}" type="presParOf" srcId="{1B39143B-0AA0-4050-B001-3E3CBEC30844}" destId="{1F6093BC-9F0E-4A68-A014-854886F87A99}" srcOrd="0" destOrd="0" presId="urn:microsoft.com/office/officeart/2005/8/layout/process5"/>
    <dgm:cxn modelId="{8C011747-7757-457F-A5AF-155EBD7AD151}" type="presParOf" srcId="{827585A4-0650-4559-ACEF-2AADFE86BA97}" destId="{1DAA62C8-41CA-45D6-AE9C-6DF79482749C}" srcOrd="20" destOrd="0" presId="urn:microsoft.com/office/officeart/2005/8/layout/process5"/>
    <dgm:cxn modelId="{60A3D3B8-9A46-4048-BD59-DCF99399361C}" type="presParOf" srcId="{827585A4-0650-4559-ACEF-2AADFE86BA97}" destId="{4D1E5E53-8871-4159-BD1B-050445B36339}" srcOrd="21" destOrd="0" presId="urn:microsoft.com/office/officeart/2005/8/layout/process5"/>
    <dgm:cxn modelId="{0843A494-86ED-4833-A5D5-4F2C31E9FBC5}" type="presParOf" srcId="{4D1E5E53-8871-4159-BD1B-050445B36339}" destId="{6E37C841-1602-4DDD-833C-2A2779C519BF}" srcOrd="0" destOrd="0" presId="urn:microsoft.com/office/officeart/2005/8/layout/process5"/>
    <dgm:cxn modelId="{D72CC822-B1D5-4AC8-9EF5-F485402E9AE2}" type="presParOf" srcId="{827585A4-0650-4559-ACEF-2AADFE86BA97}" destId="{8CB77A4E-9755-452D-AA02-B7372991CFC6}" srcOrd="22" destOrd="0" presId="urn:microsoft.com/office/officeart/2005/8/layout/process5"/>
  </dgm:cxnLst>
  <dgm:bg>
    <a:gradFill>
      <a:gsLst>
        <a:gs pos="34000">
          <a:srgbClr val="FDDCCA"/>
        </a:gs>
        <a:gs pos="0">
          <a:schemeClr val="bg1"/>
        </a:gs>
        <a:gs pos="17999">
          <a:srgbClr val="FEE7F2"/>
        </a:gs>
        <a:gs pos="54000">
          <a:srgbClr val="FAC77D"/>
        </a:gs>
        <a:gs pos="66000">
          <a:srgbClr val="FBA97D">
            <a:alpha val="71000"/>
          </a:srgbClr>
        </a:gs>
        <a:gs pos="82000">
          <a:srgbClr val="FBD49C"/>
        </a:gs>
        <a:gs pos="97000">
          <a:srgbClr val="FEE7F2"/>
        </a:gs>
      </a:gsLst>
      <a:lin ang="5400000" scaled="0"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969C3B-3B37-4A53-81F2-9BCA82165965}">
      <dsp:nvSpPr>
        <dsp:cNvPr id="0" name=""/>
        <dsp:cNvSpPr/>
      </dsp:nvSpPr>
      <dsp:spPr>
        <a:xfrm>
          <a:off x="238762" y="1340767"/>
          <a:ext cx="3380979" cy="124112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TH SarabunIT๙" pitchFamily="34" charset="-34"/>
              <a:cs typeface="TH SarabunIT๙" pitchFamily="34" charset="-34"/>
            </a:rPr>
            <a:t>มิติที่ 1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TH SarabunIT๙" pitchFamily="34" charset="-34"/>
              <a:cs typeface="TH SarabunIT๙" pitchFamily="34" charset="-34"/>
            </a:rPr>
            <a:t>ด้านประสิทธิผลตาม</a:t>
          </a:r>
          <a:r>
            <a:rPr lang="th-TH" sz="3200" b="1" kern="1200" dirty="0" err="1" smtClean="0">
              <a:latin typeface="TH SarabunIT๙" pitchFamily="34" charset="-34"/>
              <a:cs typeface="TH SarabunIT๙" pitchFamily="34" charset="-34"/>
            </a:rPr>
            <a:t>พันธ</a:t>
          </a:r>
          <a:r>
            <a:rPr lang="th-TH" sz="3200" b="1" kern="1200" dirty="0" smtClean="0">
              <a:latin typeface="TH SarabunIT๙" pitchFamily="34" charset="-34"/>
              <a:cs typeface="TH SarabunIT๙" pitchFamily="34" charset="-34"/>
            </a:rPr>
            <a:t>กิจ</a:t>
          </a:r>
        </a:p>
      </dsp:txBody>
      <dsp:txXfrm>
        <a:off x="275113" y="1377118"/>
        <a:ext cx="3308277" cy="1168422"/>
      </dsp:txXfrm>
    </dsp:sp>
    <dsp:sp modelId="{849BC878-F36D-4621-A614-05AB45B66853}">
      <dsp:nvSpPr>
        <dsp:cNvPr id="0" name=""/>
        <dsp:cNvSpPr/>
      </dsp:nvSpPr>
      <dsp:spPr>
        <a:xfrm rot="4106775">
          <a:off x="3258818" y="2477288"/>
          <a:ext cx="1141032" cy="29326"/>
        </a:xfrm>
        <a:custGeom>
          <a:avLst/>
          <a:gdLst/>
          <a:ahLst/>
          <a:cxnLst/>
          <a:rect l="0" t="0" r="0" b="0"/>
          <a:pathLst>
            <a:path>
              <a:moveTo>
                <a:pt x="0" y="14663"/>
              </a:moveTo>
              <a:lnTo>
                <a:pt x="1141032" y="1466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>
        <a:off x="3800808" y="2463425"/>
        <a:ext cx="57051" cy="57051"/>
      </dsp:txXfrm>
    </dsp:sp>
    <dsp:sp modelId="{A66FA229-4252-4777-A596-68AA34BF3316}">
      <dsp:nvSpPr>
        <dsp:cNvPr id="0" name=""/>
        <dsp:cNvSpPr/>
      </dsp:nvSpPr>
      <dsp:spPr>
        <a:xfrm>
          <a:off x="4038927" y="2023133"/>
          <a:ext cx="3423240" cy="19988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TH SarabunIT๙" pitchFamily="34" charset="-34"/>
              <a:cs typeface="TH SarabunIT๙" pitchFamily="34" charset="-34"/>
            </a:rPr>
            <a:t>ร้อยละความสำเร็จของแผนปฏิบัติราชการประจำปี             ของหน่วยงาน                       (</a:t>
          </a:r>
          <a:r>
            <a:rPr lang="th-TH" sz="3200" b="1" kern="1200" dirty="0" err="1" smtClean="0">
              <a:latin typeface="TH SarabunIT๙" pitchFamily="34" charset="-34"/>
              <a:cs typeface="TH SarabunIT๙" pitchFamily="34" charset="-34"/>
            </a:rPr>
            <a:t>สยป</a:t>
          </a:r>
          <a:r>
            <a:rPr lang="th-TH" sz="3200" b="1" kern="1200" dirty="0" smtClean="0">
              <a:latin typeface="TH SarabunIT๙" pitchFamily="34" charset="-34"/>
              <a:cs typeface="TH SarabunIT๙" pitchFamily="34" charset="-34"/>
            </a:rPr>
            <a:t>.)</a:t>
          </a:r>
          <a:endParaRPr lang="th-TH" sz="32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4097472" y="2081678"/>
        <a:ext cx="3306150" cy="18817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1A421F-2BEB-40A8-ADB0-F3257DB51A50}">
      <dsp:nvSpPr>
        <dsp:cNvPr id="0" name=""/>
        <dsp:cNvSpPr/>
      </dsp:nvSpPr>
      <dsp:spPr>
        <a:xfrm>
          <a:off x="0" y="51682"/>
          <a:ext cx="2233401" cy="20063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TH SarabunIT๙" pitchFamily="34" charset="-34"/>
              <a:cs typeface="TH SarabunIT๙" pitchFamily="34" charset="-34"/>
            </a:rPr>
            <a:t>มิติที่ 2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TH SarabunIT๙" pitchFamily="34" charset="-34"/>
              <a:cs typeface="TH SarabunIT๙" pitchFamily="34" charset="-34"/>
            </a:rPr>
            <a:t>ด้านประสิทธิภาพ</a:t>
          </a:r>
          <a:br>
            <a:rPr lang="th-TH" sz="3200" b="1" kern="1200" dirty="0" smtClean="0">
              <a:latin typeface="TH SarabunIT๙" pitchFamily="34" charset="-34"/>
              <a:cs typeface="TH SarabunIT๙" pitchFamily="34" charset="-34"/>
            </a:rPr>
          </a:br>
          <a:r>
            <a:rPr lang="th-TH" sz="3200" b="1" kern="1200" dirty="0" smtClean="0">
              <a:latin typeface="TH SarabunIT๙" pitchFamily="34" charset="-34"/>
              <a:cs typeface="TH SarabunIT๙" pitchFamily="34" charset="-34"/>
            </a:rPr>
            <a:t>ของการปฏิบัติราชการ</a:t>
          </a:r>
        </a:p>
      </dsp:txBody>
      <dsp:txXfrm>
        <a:off x="58764" y="110446"/>
        <a:ext cx="2115873" cy="1888813"/>
      </dsp:txXfrm>
    </dsp:sp>
    <dsp:sp modelId="{6BB0843D-907A-4A29-BCCF-9B3DD6D00329}">
      <dsp:nvSpPr>
        <dsp:cNvPr id="0" name=""/>
        <dsp:cNvSpPr/>
      </dsp:nvSpPr>
      <dsp:spPr>
        <a:xfrm rot="2298279">
          <a:off x="2127109" y="1346304"/>
          <a:ext cx="987505" cy="29195"/>
        </a:xfrm>
        <a:custGeom>
          <a:avLst/>
          <a:gdLst/>
          <a:ahLst/>
          <a:cxnLst/>
          <a:rect l="0" t="0" r="0" b="0"/>
          <a:pathLst>
            <a:path>
              <a:moveTo>
                <a:pt x="0" y="14597"/>
              </a:moveTo>
              <a:lnTo>
                <a:pt x="987505" y="1459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>
        <a:off x="2596174" y="1336214"/>
        <a:ext cx="49375" cy="49375"/>
      </dsp:txXfrm>
    </dsp:sp>
    <dsp:sp modelId="{01B1DA0F-04DC-4503-A4B5-FD495BC188E4}">
      <dsp:nvSpPr>
        <dsp:cNvPr id="0" name=""/>
        <dsp:cNvSpPr/>
      </dsp:nvSpPr>
      <dsp:spPr>
        <a:xfrm>
          <a:off x="3008322" y="1186095"/>
          <a:ext cx="1923422" cy="9617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H SarabunIT๙" pitchFamily="34" charset="-34"/>
              <a:cs typeface="TH SarabunIT๙" pitchFamily="34" charset="-34"/>
            </a:rPr>
            <a:t>2.1 ร้อยละความสำเร็จการใช้จ่ายงบประมาณ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H SarabunIT๙" pitchFamily="34" charset="-34"/>
              <a:cs typeface="TH SarabunIT๙" pitchFamily="34" charset="-34"/>
            </a:rPr>
            <a:t>(สงม.)</a:t>
          </a:r>
          <a:endParaRPr lang="th-TH" sz="20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3036490" y="1214263"/>
        <a:ext cx="1867086" cy="905375"/>
      </dsp:txXfrm>
    </dsp:sp>
    <dsp:sp modelId="{09D27C69-126D-4883-9155-0DD9DC7B8493}">
      <dsp:nvSpPr>
        <dsp:cNvPr id="0" name=""/>
        <dsp:cNvSpPr/>
      </dsp:nvSpPr>
      <dsp:spPr>
        <a:xfrm rot="18289469">
          <a:off x="4642802" y="1099369"/>
          <a:ext cx="1347254" cy="29195"/>
        </a:xfrm>
        <a:custGeom>
          <a:avLst/>
          <a:gdLst/>
          <a:ahLst/>
          <a:cxnLst/>
          <a:rect l="0" t="0" r="0" b="0"/>
          <a:pathLst>
            <a:path>
              <a:moveTo>
                <a:pt x="0" y="14597"/>
              </a:moveTo>
              <a:lnTo>
                <a:pt x="1347254" y="1459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>
        <a:off x="5282748" y="1080285"/>
        <a:ext cx="67362" cy="67362"/>
      </dsp:txXfrm>
    </dsp:sp>
    <dsp:sp modelId="{D947D567-03E2-448C-9999-214624BCF1DE}">
      <dsp:nvSpPr>
        <dsp:cNvPr id="0" name=""/>
        <dsp:cNvSpPr/>
      </dsp:nvSpPr>
      <dsp:spPr>
        <a:xfrm>
          <a:off x="5701114" y="80127"/>
          <a:ext cx="1923422" cy="96171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2.1.1 ร้อยละความสำเร็จของการก่อหนี้ผูกพัน</a:t>
          </a:r>
        </a:p>
      </dsp:txBody>
      <dsp:txXfrm>
        <a:off x="5729282" y="108295"/>
        <a:ext cx="1867086" cy="905375"/>
      </dsp:txXfrm>
    </dsp:sp>
    <dsp:sp modelId="{972AA69D-67CC-437B-839C-F0D824ECDC65}">
      <dsp:nvSpPr>
        <dsp:cNvPr id="0" name=""/>
        <dsp:cNvSpPr/>
      </dsp:nvSpPr>
      <dsp:spPr>
        <a:xfrm>
          <a:off x="4931745" y="1652353"/>
          <a:ext cx="769369" cy="29195"/>
        </a:xfrm>
        <a:custGeom>
          <a:avLst/>
          <a:gdLst/>
          <a:ahLst/>
          <a:cxnLst/>
          <a:rect l="0" t="0" r="0" b="0"/>
          <a:pathLst>
            <a:path>
              <a:moveTo>
                <a:pt x="0" y="14597"/>
              </a:moveTo>
              <a:lnTo>
                <a:pt x="769369" y="1459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>
        <a:off x="5297195" y="1647716"/>
        <a:ext cx="38468" cy="38468"/>
      </dsp:txXfrm>
    </dsp:sp>
    <dsp:sp modelId="{419056AA-56B9-4A9F-8AC2-956837B08064}">
      <dsp:nvSpPr>
        <dsp:cNvPr id="0" name=""/>
        <dsp:cNvSpPr/>
      </dsp:nvSpPr>
      <dsp:spPr>
        <a:xfrm>
          <a:off x="5701114" y="1186095"/>
          <a:ext cx="1923422" cy="96171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2.1.2 ร้อยละความสำเร็จของการเบิกจ่ายงบประมาณ</a:t>
          </a:r>
          <a:br>
            <a:rPr lang="th-TH" sz="18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</a:br>
          <a:r>
            <a:rPr lang="th-TH" sz="18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ในภาพรวม</a:t>
          </a:r>
          <a:endParaRPr lang="th-TH" sz="18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5729282" y="1214263"/>
        <a:ext cx="1867086" cy="905375"/>
      </dsp:txXfrm>
    </dsp:sp>
    <dsp:sp modelId="{1316C391-3982-454B-BD27-E75275DCEF3E}">
      <dsp:nvSpPr>
        <dsp:cNvPr id="0" name=""/>
        <dsp:cNvSpPr/>
      </dsp:nvSpPr>
      <dsp:spPr>
        <a:xfrm rot="3310531">
          <a:off x="4642802" y="2205337"/>
          <a:ext cx="1347254" cy="29195"/>
        </a:xfrm>
        <a:custGeom>
          <a:avLst/>
          <a:gdLst/>
          <a:ahLst/>
          <a:cxnLst/>
          <a:rect l="0" t="0" r="0" b="0"/>
          <a:pathLst>
            <a:path>
              <a:moveTo>
                <a:pt x="0" y="14597"/>
              </a:moveTo>
              <a:lnTo>
                <a:pt x="1347254" y="1459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>
        <a:off x="5282748" y="2186253"/>
        <a:ext cx="67362" cy="67362"/>
      </dsp:txXfrm>
    </dsp:sp>
    <dsp:sp modelId="{3D189CA5-A108-4AF2-9184-84672C6E2558}">
      <dsp:nvSpPr>
        <dsp:cNvPr id="0" name=""/>
        <dsp:cNvSpPr/>
      </dsp:nvSpPr>
      <dsp:spPr>
        <a:xfrm>
          <a:off x="5701114" y="2292063"/>
          <a:ext cx="1923422" cy="96171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2.1.3 ร้อยละของเงิน</a:t>
          </a:r>
          <a:br>
            <a:rPr lang="th-TH" sz="18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</a:br>
          <a:r>
            <a:rPr lang="th-TH" sz="18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กันเหลื่อมปี</a:t>
          </a:r>
          <a:endParaRPr lang="th-TH" sz="18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5729282" y="2320231"/>
        <a:ext cx="1867086" cy="905375"/>
      </dsp:txXfrm>
    </dsp:sp>
    <dsp:sp modelId="{5E427000-49C5-4B6F-8A70-D1BE041DFB73}">
      <dsp:nvSpPr>
        <dsp:cNvPr id="0" name=""/>
        <dsp:cNvSpPr/>
      </dsp:nvSpPr>
      <dsp:spPr>
        <a:xfrm rot="4153859">
          <a:off x="1346086" y="2325747"/>
          <a:ext cx="2749663" cy="29195"/>
        </a:xfrm>
        <a:custGeom>
          <a:avLst/>
          <a:gdLst/>
          <a:ahLst/>
          <a:cxnLst/>
          <a:rect l="0" t="0" r="0" b="0"/>
          <a:pathLst>
            <a:path>
              <a:moveTo>
                <a:pt x="0" y="14597"/>
              </a:moveTo>
              <a:lnTo>
                <a:pt x="2749663" y="1459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800" kern="1200"/>
        </a:p>
      </dsp:txBody>
      <dsp:txXfrm>
        <a:off x="2652177" y="2271603"/>
        <a:ext cx="137483" cy="137483"/>
      </dsp:txXfrm>
    </dsp:sp>
    <dsp:sp modelId="{B77F0D7A-3EC0-4BDC-A743-C8CD4BD044E6}">
      <dsp:nvSpPr>
        <dsp:cNvPr id="0" name=""/>
        <dsp:cNvSpPr/>
      </dsp:nvSpPr>
      <dsp:spPr>
        <a:xfrm>
          <a:off x="3208435" y="3144981"/>
          <a:ext cx="1923422" cy="9617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H SarabunIT๙" pitchFamily="34" charset="-34"/>
              <a:cs typeface="TH SarabunIT๙" pitchFamily="34" charset="-34"/>
            </a:rPr>
            <a:t>2.2 คะแนนของความสำเร็จในการจัดทำงบการเงิน (</a:t>
          </a:r>
          <a:r>
            <a:rPr lang="th-TH" sz="2000" b="1" kern="1200" dirty="0" err="1" smtClean="0">
              <a:latin typeface="TH SarabunIT๙" pitchFamily="34" charset="-34"/>
              <a:cs typeface="TH SarabunIT๙" pitchFamily="34" charset="-34"/>
            </a:rPr>
            <a:t>สนค</a:t>
          </a:r>
          <a:r>
            <a:rPr lang="th-TH" sz="2000" b="1" kern="1200" dirty="0" smtClean="0">
              <a:latin typeface="TH SarabunIT๙" pitchFamily="34" charset="-34"/>
              <a:cs typeface="TH SarabunIT๙" pitchFamily="34" charset="-34"/>
            </a:rPr>
            <a:t>.)</a:t>
          </a:r>
          <a:endParaRPr lang="th-TH" sz="20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3236603" y="3173149"/>
        <a:ext cx="1867086" cy="905375"/>
      </dsp:txXfrm>
    </dsp:sp>
    <dsp:sp modelId="{62AD79AF-2F9B-4BF0-AFDF-824A8D640F2C}">
      <dsp:nvSpPr>
        <dsp:cNvPr id="0" name=""/>
        <dsp:cNvSpPr/>
      </dsp:nvSpPr>
      <dsp:spPr>
        <a:xfrm rot="1437989">
          <a:off x="5105003" y="3737764"/>
          <a:ext cx="622966" cy="29195"/>
        </a:xfrm>
        <a:custGeom>
          <a:avLst/>
          <a:gdLst/>
          <a:ahLst/>
          <a:cxnLst/>
          <a:rect l="0" t="0" r="0" b="0"/>
          <a:pathLst>
            <a:path>
              <a:moveTo>
                <a:pt x="0" y="14597"/>
              </a:moveTo>
              <a:lnTo>
                <a:pt x="622966" y="1459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>
        <a:off x="5400912" y="3736787"/>
        <a:ext cx="31148" cy="31148"/>
      </dsp:txXfrm>
    </dsp:sp>
    <dsp:sp modelId="{045A0B0C-C053-4C25-8B0B-6D1D4DD48AB0}">
      <dsp:nvSpPr>
        <dsp:cNvPr id="0" name=""/>
        <dsp:cNvSpPr/>
      </dsp:nvSpPr>
      <dsp:spPr>
        <a:xfrm>
          <a:off x="5701114" y="3398031"/>
          <a:ext cx="1923422" cy="96171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7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2.2.1 คะแนนของความสำเร็จของการจัดทำงบการเงินทันเวลาและถูกต้อง</a:t>
          </a:r>
          <a:endParaRPr lang="th-TH" sz="17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5729282" y="3426199"/>
        <a:ext cx="1867086" cy="905375"/>
      </dsp:txXfrm>
    </dsp:sp>
    <dsp:sp modelId="{BC2A0AF5-1834-41D0-8CA1-91BDF3278832}">
      <dsp:nvSpPr>
        <dsp:cNvPr id="0" name=""/>
        <dsp:cNvSpPr/>
      </dsp:nvSpPr>
      <dsp:spPr>
        <a:xfrm rot="3977764">
          <a:off x="4708475" y="4259519"/>
          <a:ext cx="1416022" cy="29195"/>
        </a:xfrm>
        <a:custGeom>
          <a:avLst/>
          <a:gdLst/>
          <a:ahLst/>
          <a:cxnLst/>
          <a:rect l="0" t="0" r="0" b="0"/>
          <a:pathLst>
            <a:path>
              <a:moveTo>
                <a:pt x="0" y="14597"/>
              </a:moveTo>
              <a:lnTo>
                <a:pt x="1416022" y="1459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>
        <a:off x="5381086" y="4238716"/>
        <a:ext cx="70801" cy="70801"/>
      </dsp:txXfrm>
    </dsp:sp>
    <dsp:sp modelId="{5FC7BFD5-C288-4C7F-86AA-BB2F4B5FF40C}">
      <dsp:nvSpPr>
        <dsp:cNvPr id="0" name=""/>
        <dsp:cNvSpPr/>
      </dsp:nvSpPr>
      <dsp:spPr>
        <a:xfrm>
          <a:off x="5701114" y="4503999"/>
          <a:ext cx="2437265" cy="8367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7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2.2.2 คะแนนความสำเร็จของการจัดทำรายงานบัญชีมูลค่าทรัพย์สินประจำปี 2560 ทันเวลาและถูกต้อง</a:t>
          </a:r>
          <a:endParaRPr lang="th-TH" sz="17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5725623" y="4528508"/>
        <a:ext cx="2388247" cy="787776"/>
      </dsp:txXfrm>
    </dsp:sp>
    <dsp:sp modelId="{8FE810CA-CB0B-43AF-85FC-3BEA1D7678F1}">
      <dsp:nvSpPr>
        <dsp:cNvPr id="0" name=""/>
        <dsp:cNvSpPr/>
      </dsp:nvSpPr>
      <dsp:spPr>
        <a:xfrm rot="4700841">
          <a:off x="591693" y="3055077"/>
          <a:ext cx="4114443" cy="29195"/>
        </a:xfrm>
        <a:custGeom>
          <a:avLst/>
          <a:gdLst/>
          <a:ahLst/>
          <a:cxnLst/>
          <a:rect l="0" t="0" r="0" b="0"/>
          <a:pathLst>
            <a:path>
              <a:moveTo>
                <a:pt x="0" y="14597"/>
              </a:moveTo>
              <a:lnTo>
                <a:pt x="4114443" y="1459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200" kern="1200"/>
        </a:p>
      </dsp:txBody>
      <dsp:txXfrm>
        <a:off x="2546054" y="2966814"/>
        <a:ext cx="205722" cy="205722"/>
      </dsp:txXfrm>
    </dsp:sp>
    <dsp:sp modelId="{D5330715-D338-4AEF-BC07-A4E2411A41C8}">
      <dsp:nvSpPr>
        <dsp:cNvPr id="0" name=""/>
        <dsp:cNvSpPr/>
      </dsp:nvSpPr>
      <dsp:spPr>
        <a:xfrm>
          <a:off x="3064429" y="4657147"/>
          <a:ext cx="2473136" cy="85470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H SarabunIT๙" pitchFamily="34" charset="-34"/>
              <a:cs typeface="TH SarabunIT๙" pitchFamily="34" charset="-34"/>
            </a:rPr>
            <a:t>2.3 ร้อยละความสำเร็จของการบริหารความเสี่ยงและควบคุมภายใน (สตน.)</a:t>
          </a:r>
          <a:endParaRPr lang="th-TH" sz="20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3089462" y="4682180"/>
        <a:ext cx="2423070" cy="8046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2C1314-2B90-4851-A073-7B4DC08B2CF2}">
      <dsp:nvSpPr>
        <dsp:cNvPr id="0" name=""/>
        <dsp:cNvSpPr/>
      </dsp:nvSpPr>
      <dsp:spPr>
        <a:xfrm>
          <a:off x="113198" y="406425"/>
          <a:ext cx="3287264" cy="16436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latin typeface="TH SarabunIT๙" pitchFamily="34" charset="-34"/>
              <a:cs typeface="TH SarabunIT๙" pitchFamily="34" charset="-34"/>
            </a:rPr>
            <a:t>มิติที่ 3 ด้านคุณภาพ</a:t>
          </a:r>
          <a:br>
            <a:rPr lang="th-TH" sz="3600" b="1" kern="1200" dirty="0" smtClean="0">
              <a:latin typeface="TH SarabunIT๙" pitchFamily="34" charset="-34"/>
              <a:cs typeface="TH SarabunIT๙" pitchFamily="34" charset="-34"/>
            </a:rPr>
          </a:br>
          <a:r>
            <a:rPr lang="th-TH" sz="3600" b="1" kern="1200" dirty="0" smtClean="0">
              <a:latin typeface="TH SarabunIT๙" pitchFamily="34" charset="-34"/>
              <a:cs typeface="TH SarabunIT๙" pitchFamily="34" charset="-34"/>
            </a:rPr>
            <a:t>การปฏิบัติราชการ</a:t>
          </a:r>
        </a:p>
      </dsp:txBody>
      <dsp:txXfrm>
        <a:off x="161338" y="454565"/>
        <a:ext cx="3190984" cy="1547352"/>
      </dsp:txXfrm>
    </dsp:sp>
    <dsp:sp modelId="{A4B323A4-0351-4A7E-8180-37167A23621F}">
      <dsp:nvSpPr>
        <dsp:cNvPr id="0" name=""/>
        <dsp:cNvSpPr/>
      </dsp:nvSpPr>
      <dsp:spPr>
        <a:xfrm rot="20611066">
          <a:off x="3371222" y="999108"/>
          <a:ext cx="142315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423155" y="2724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>
        <a:off x="4047221" y="990775"/>
        <a:ext cx="71157" cy="71157"/>
      </dsp:txXfrm>
    </dsp:sp>
    <dsp:sp modelId="{BC6C3F11-BC79-40F7-AD1C-85603B65D62B}">
      <dsp:nvSpPr>
        <dsp:cNvPr id="0" name=""/>
        <dsp:cNvSpPr/>
      </dsp:nvSpPr>
      <dsp:spPr>
        <a:xfrm>
          <a:off x="4765137" y="2651"/>
          <a:ext cx="3287264" cy="16436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900" b="1" kern="1200" dirty="0" smtClean="0">
              <a:latin typeface="TH SarabunIT๙" pitchFamily="34" charset="-34"/>
              <a:cs typeface="TH SarabunIT๙" pitchFamily="34" charset="-34"/>
            </a:rPr>
            <a:t>3.1 ระดับความสำเร็จในการแก้ไขเรื่องที่ได้รับแจ้งจากประชาชน/ผู้รับบริการ (กก.)</a:t>
          </a:r>
          <a:endParaRPr lang="th-TH" sz="29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4813277" y="50791"/>
        <a:ext cx="3190984" cy="1547352"/>
      </dsp:txXfrm>
    </dsp:sp>
    <dsp:sp modelId="{D2D7D314-99E8-4F32-9470-1F323821E854}">
      <dsp:nvSpPr>
        <dsp:cNvPr id="0" name=""/>
        <dsp:cNvSpPr/>
      </dsp:nvSpPr>
      <dsp:spPr>
        <a:xfrm rot="2846686">
          <a:off x="3073874" y="1944196"/>
          <a:ext cx="2017852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017852" y="2724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600" kern="1200"/>
        </a:p>
      </dsp:txBody>
      <dsp:txXfrm>
        <a:off x="4032354" y="1920996"/>
        <a:ext cx="100892" cy="100892"/>
      </dsp:txXfrm>
    </dsp:sp>
    <dsp:sp modelId="{3302D65F-34C7-48B3-B437-FD007CCE005C}">
      <dsp:nvSpPr>
        <dsp:cNvPr id="0" name=""/>
        <dsp:cNvSpPr/>
      </dsp:nvSpPr>
      <dsp:spPr>
        <a:xfrm>
          <a:off x="4765137" y="1892827"/>
          <a:ext cx="3287264" cy="16436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900" b="1" kern="1200" dirty="0" smtClean="0">
              <a:latin typeface="TH SarabunIT๙" pitchFamily="34" charset="-34"/>
              <a:cs typeface="TH SarabunIT๙" pitchFamily="34" charset="-34"/>
            </a:rPr>
            <a:t>3.2 ร้อยละความสำเร็จของการดำเนินโครงการให้บริการ</a:t>
          </a:r>
          <a:br>
            <a:rPr lang="th-TH" sz="2900" b="1" kern="1200" dirty="0" smtClean="0">
              <a:latin typeface="TH SarabunIT๙" pitchFamily="34" charset="-34"/>
              <a:cs typeface="TH SarabunIT๙" pitchFamily="34" charset="-34"/>
            </a:rPr>
          </a:br>
          <a:r>
            <a:rPr lang="th-TH" sz="2900" b="1" kern="1200" dirty="0" smtClean="0">
              <a:latin typeface="TH SarabunIT๙" pitchFamily="34" charset="-34"/>
              <a:cs typeface="TH SarabunIT๙" pitchFamily="34" charset="-34"/>
            </a:rPr>
            <a:t>ที่ดีที่สุด (</a:t>
          </a:r>
          <a:r>
            <a:rPr lang="en-US" sz="2900" b="1" kern="1200" dirty="0" smtClean="0">
              <a:latin typeface="TH SarabunIT๙" pitchFamily="34" charset="-34"/>
              <a:cs typeface="TH SarabunIT๙" pitchFamily="34" charset="-34"/>
            </a:rPr>
            <a:t>Best Service</a:t>
          </a:r>
          <a:r>
            <a:rPr lang="th-TH" sz="2900" b="1" kern="1200" dirty="0" smtClean="0">
              <a:latin typeface="TH SarabunIT๙" pitchFamily="34" charset="-34"/>
              <a:cs typeface="TH SarabunIT๙" pitchFamily="34" charset="-34"/>
            </a:rPr>
            <a:t>) (</a:t>
          </a:r>
          <a:r>
            <a:rPr lang="th-TH" sz="2900" b="1" kern="1200" dirty="0" err="1" smtClean="0">
              <a:latin typeface="TH SarabunIT๙" pitchFamily="34" charset="-34"/>
              <a:cs typeface="TH SarabunIT๙" pitchFamily="34" charset="-34"/>
            </a:rPr>
            <a:t>สกก</a:t>
          </a:r>
          <a:r>
            <a:rPr lang="th-TH" sz="2900" b="1" kern="1200" dirty="0" smtClean="0">
              <a:latin typeface="TH SarabunIT๙" pitchFamily="34" charset="-34"/>
              <a:cs typeface="TH SarabunIT๙" pitchFamily="34" charset="-34"/>
            </a:rPr>
            <a:t>.)</a:t>
          </a:r>
          <a:endParaRPr lang="th-TH" sz="29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4813277" y="1940967"/>
        <a:ext cx="3190984" cy="1547352"/>
      </dsp:txXfrm>
    </dsp:sp>
    <dsp:sp modelId="{249A440A-267F-4B7C-B34E-A5092D09AB2B}">
      <dsp:nvSpPr>
        <dsp:cNvPr id="0" name=""/>
        <dsp:cNvSpPr/>
      </dsp:nvSpPr>
      <dsp:spPr>
        <a:xfrm rot="4079608">
          <a:off x="2261837" y="2889285"/>
          <a:ext cx="364192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3641925" y="2724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100" kern="1200"/>
        </a:p>
      </dsp:txBody>
      <dsp:txXfrm>
        <a:off x="3991752" y="2825483"/>
        <a:ext cx="182096" cy="182096"/>
      </dsp:txXfrm>
    </dsp:sp>
    <dsp:sp modelId="{2683E682-9740-4259-B1FF-29925CE4C4ED}">
      <dsp:nvSpPr>
        <dsp:cNvPr id="0" name=""/>
        <dsp:cNvSpPr/>
      </dsp:nvSpPr>
      <dsp:spPr>
        <a:xfrm>
          <a:off x="4765137" y="3783004"/>
          <a:ext cx="3287264" cy="16436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900" b="1" kern="1200" dirty="0" smtClean="0">
              <a:latin typeface="TH SarabunIT๙" pitchFamily="34" charset="-34"/>
              <a:cs typeface="TH SarabunIT๙" pitchFamily="34" charset="-34"/>
            </a:rPr>
            <a:t>3.3 ระดับความพึงพอใจของผู้รับบริการ  (</a:t>
          </a:r>
          <a:r>
            <a:rPr lang="th-TH" sz="2900" b="1" kern="1200" dirty="0" err="1" smtClean="0">
              <a:latin typeface="TH SarabunIT๙" pitchFamily="34" charset="-34"/>
              <a:cs typeface="TH SarabunIT๙" pitchFamily="34" charset="-34"/>
            </a:rPr>
            <a:t>ผตร.</a:t>
          </a:r>
          <a:r>
            <a:rPr lang="th-TH" sz="2900" b="1" kern="1200" dirty="0" smtClean="0">
              <a:latin typeface="TH SarabunIT๙" pitchFamily="34" charset="-34"/>
              <a:cs typeface="TH SarabunIT๙" pitchFamily="34" charset="-34"/>
            </a:rPr>
            <a:t> และ</a:t>
          </a:r>
          <a:r>
            <a:rPr lang="th-TH" sz="2900" b="1" kern="1200" dirty="0" err="1" smtClean="0">
              <a:latin typeface="TH SarabunIT๙" pitchFamily="34" charset="-34"/>
              <a:cs typeface="TH SarabunIT๙" pitchFamily="34" charset="-34"/>
            </a:rPr>
            <a:t>กงต</a:t>
          </a:r>
          <a:r>
            <a:rPr lang="th-TH" sz="2900" b="1" kern="1200" dirty="0" smtClean="0">
              <a:latin typeface="TH SarabunIT๙" pitchFamily="34" charset="-34"/>
              <a:cs typeface="TH SarabunIT๙" pitchFamily="34" charset="-34"/>
            </a:rPr>
            <a:t>.)</a:t>
          </a:r>
          <a:endParaRPr lang="th-TH" sz="29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4813277" y="3831144"/>
        <a:ext cx="3190984" cy="15473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B3804-5BD7-49F3-9232-52B8BF02D58F}">
      <dsp:nvSpPr>
        <dsp:cNvPr id="0" name=""/>
        <dsp:cNvSpPr/>
      </dsp:nvSpPr>
      <dsp:spPr>
        <a:xfrm>
          <a:off x="962912" y="0"/>
          <a:ext cx="2092707" cy="20644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latin typeface="TH SarabunIT๙" pitchFamily="34" charset="-34"/>
              <a:cs typeface="TH SarabunIT๙" pitchFamily="34" charset="-34"/>
            </a:rPr>
            <a:t>มิติที่ 4               การพัฒนาองค์การ</a:t>
          </a:r>
          <a:endParaRPr lang="th-TH" sz="36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1023377" y="60465"/>
        <a:ext cx="1971777" cy="1943513"/>
      </dsp:txXfrm>
    </dsp:sp>
    <dsp:sp modelId="{B06F3D6B-7FED-4DF6-BBAC-907FA6209B03}">
      <dsp:nvSpPr>
        <dsp:cNvPr id="0" name=""/>
        <dsp:cNvSpPr/>
      </dsp:nvSpPr>
      <dsp:spPr>
        <a:xfrm rot="21449050">
          <a:off x="3054952" y="988528"/>
          <a:ext cx="1383705" cy="26648"/>
        </a:xfrm>
        <a:custGeom>
          <a:avLst/>
          <a:gdLst/>
          <a:ahLst/>
          <a:cxnLst/>
          <a:rect l="0" t="0" r="0" b="0"/>
          <a:pathLst>
            <a:path>
              <a:moveTo>
                <a:pt x="0" y="13324"/>
              </a:moveTo>
              <a:lnTo>
                <a:pt x="1383705" y="1332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>
        <a:off x="3712212" y="967259"/>
        <a:ext cx="69185" cy="69185"/>
      </dsp:txXfrm>
    </dsp:sp>
    <dsp:sp modelId="{8648D627-7A0B-4B79-8C4C-05443097F008}">
      <dsp:nvSpPr>
        <dsp:cNvPr id="0" name=""/>
        <dsp:cNvSpPr/>
      </dsp:nvSpPr>
      <dsp:spPr>
        <a:xfrm>
          <a:off x="4437991" y="0"/>
          <a:ext cx="4273805" cy="194296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latin typeface="TH SarabunIT๙" pitchFamily="34" charset="-34"/>
              <a:cs typeface="TH SarabunIT๙" pitchFamily="34" charset="-34"/>
            </a:rPr>
            <a:t>4.1 ร้อยละความสำเร็จของการดำเนินการตามมาตรการเสริมสร้าง</a:t>
          </a:r>
          <a:r>
            <a:rPr lang="th-TH" sz="2400" b="1" kern="1200" dirty="0" err="1" smtClean="0">
              <a:latin typeface="TH SarabunIT๙" pitchFamily="34" charset="-34"/>
              <a:cs typeface="TH SarabunIT๙" pitchFamily="34" charset="-34"/>
            </a:rPr>
            <a:t>ธรรมาภิ</a:t>
          </a:r>
          <a:r>
            <a:rPr lang="th-TH" sz="2400" b="1" kern="1200" dirty="0" smtClean="0">
              <a:latin typeface="TH SarabunIT๙" pitchFamily="34" charset="-34"/>
              <a:cs typeface="TH SarabunIT๙" pitchFamily="34" charset="-34"/>
            </a:rPr>
            <a:t>บาลเพื่อพัฒนาภาพลักษณ์และประสิทธิภาพในการปฏิบัติงานของหน่วยงาน (</a:t>
          </a:r>
          <a:r>
            <a:rPr lang="th-TH" sz="2400" b="1" kern="1200" dirty="0" err="1" smtClean="0">
              <a:latin typeface="TH SarabunIT๙" pitchFamily="34" charset="-34"/>
              <a:cs typeface="TH SarabunIT๙" pitchFamily="34" charset="-34"/>
            </a:rPr>
            <a:t>สกก</a:t>
          </a:r>
          <a:r>
            <a:rPr lang="th-TH" sz="2400" b="1" kern="1200" dirty="0" smtClean="0">
              <a:latin typeface="TH SarabunIT๙" pitchFamily="34" charset="-34"/>
              <a:cs typeface="TH SarabunIT๙" pitchFamily="34" charset="-34"/>
            </a:rPr>
            <a:t>. และ สตน.)</a:t>
          </a:r>
          <a:endParaRPr lang="th-TH" sz="24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4494899" y="56908"/>
        <a:ext cx="4159989" cy="1829150"/>
      </dsp:txXfrm>
    </dsp:sp>
    <dsp:sp modelId="{8AA51FC6-CFEB-42BD-831F-BBA5539DE1DF}">
      <dsp:nvSpPr>
        <dsp:cNvPr id="0" name=""/>
        <dsp:cNvSpPr/>
      </dsp:nvSpPr>
      <dsp:spPr>
        <a:xfrm rot="5164538">
          <a:off x="2046796" y="2099296"/>
          <a:ext cx="2165876" cy="26648"/>
        </a:xfrm>
        <a:custGeom>
          <a:avLst/>
          <a:gdLst/>
          <a:ahLst/>
          <a:cxnLst/>
          <a:rect l="0" t="0" r="0" b="0"/>
          <a:pathLst>
            <a:path>
              <a:moveTo>
                <a:pt x="0" y="13324"/>
              </a:moveTo>
              <a:lnTo>
                <a:pt x="2165876" y="1332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600" kern="1200"/>
        </a:p>
      </dsp:txBody>
      <dsp:txXfrm>
        <a:off x="3075588" y="2058474"/>
        <a:ext cx="108293" cy="108293"/>
      </dsp:txXfrm>
    </dsp:sp>
    <dsp:sp modelId="{69882E62-5A1C-4E2C-B767-15BF0CBCF311}">
      <dsp:nvSpPr>
        <dsp:cNvPr id="0" name=""/>
        <dsp:cNvSpPr/>
      </dsp:nvSpPr>
      <dsp:spPr>
        <a:xfrm>
          <a:off x="3203850" y="2376264"/>
          <a:ext cx="2882118" cy="163351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latin typeface="TH SarabunIT๙" pitchFamily="34" charset="-34"/>
              <a:cs typeface="TH SarabunIT๙" pitchFamily="34" charset="-34"/>
            </a:rPr>
            <a:t>4.2 ร้อยละความสำเร็จของ          การพัฒนาคุณภาพชีวิต                     ในการทำงาน (</a:t>
          </a:r>
          <a:r>
            <a:rPr lang="en-US" sz="2400" b="1" kern="1200" dirty="0" smtClean="0">
              <a:latin typeface="TH SarabunIT๙" pitchFamily="34" charset="-34"/>
              <a:cs typeface="TH SarabunIT๙" pitchFamily="34" charset="-34"/>
            </a:rPr>
            <a:t>Quality of Work Life</a:t>
          </a:r>
          <a:r>
            <a:rPr lang="th-TH" sz="2400" b="1" kern="1200" dirty="0" smtClean="0">
              <a:latin typeface="TH SarabunIT๙" pitchFamily="34" charset="-34"/>
              <a:cs typeface="TH SarabunIT๙" pitchFamily="34" charset="-34"/>
            </a:rPr>
            <a:t>)</a:t>
          </a:r>
          <a:endParaRPr lang="th-TH" sz="24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3251694" y="2424108"/>
        <a:ext cx="2786430" cy="1537824"/>
      </dsp:txXfrm>
    </dsp:sp>
    <dsp:sp modelId="{4AA7EF7A-5BE9-4779-86F5-0B35FD8B3B42}">
      <dsp:nvSpPr>
        <dsp:cNvPr id="0" name=""/>
        <dsp:cNvSpPr/>
      </dsp:nvSpPr>
      <dsp:spPr>
        <a:xfrm rot="20145097">
          <a:off x="6068637" y="3099012"/>
          <a:ext cx="392911" cy="26648"/>
        </a:xfrm>
        <a:custGeom>
          <a:avLst/>
          <a:gdLst/>
          <a:ahLst/>
          <a:cxnLst/>
          <a:rect l="0" t="0" r="0" b="0"/>
          <a:pathLst>
            <a:path>
              <a:moveTo>
                <a:pt x="0" y="13324"/>
              </a:moveTo>
              <a:lnTo>
                <a:pt x="392911" y="1332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>
        <a:off x="6255270" y="3102514"/>
        <a:ext cx="19645" cy="19645"/>
      </dsp:txXfrm>
    </dsp:sp>
    <dsp:sp modelId="{D8CE6D04-91CC-4C43-B490-EC8BE5E023EE}">
      <dsp:nvSpPr>
        <dsp:cNvPr id="0" name=""/>
        <dsp:cNvSpPr/>
      </dsp:nvSpPr>
      <dsp:spPr>
        <a:xfrm>
          <a:off x="6444215" y="2088230"/>
          <a:ext cx="2570496" cy="1886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b="1" kern="1200" dirty="0" smtClean="0">
              <a:latin typeface="TH SarabunIT๙" pitchFamily="34" charset="-34"/>
              <a:cs typeface="TH SarabunIT๙" pitchFamily="34" charset="-34"/>
            </a:rPr>
            <a:t>4.2.1 ร้อยละความสำเร็จ              ของการดำเนินการด้าน                 ความปลอดภัย </a:t>
          </a:r>
          <a:br>
            <a:rPr lang="th-TH" sz="2200" b="1" kern="1200" dirty="0" smtClean="0">
              <a:latin typeface="TH SarabunIT๙" pitchFamily="34" charset="-34"/>
              <a:cs typeface="TH SarabunIT๙" pitchFamily="34" charset="-34"/>
            </a:rPr>
          </a:br>
          <a:r>
            <a:rPr lang="th-TH" sz="2200" b="1" kern="1200" dirty="0" smtClean="0">
              <a:latin typeface="TH SarabunIT๙" pitchFamily="34" charset="-34"/>
              <a:cs typeface="TH SarabunIT๙" pitchFamily="34" charset="-34"/>
            </a:rPr>
            <a:t>อาชีวอนามัยและสภาพแวดล้อม                การทำงาน</a:t>
          </a:r>
          <a:br>
            <a:rPr lang="th-TH" sz="2200" b="1" kern="1200" dirty="0" smtClean="0">
              <a:latin typeface="TH SarabunIT๙" pitchFamily="34" charset="-34"/>
              <a:cs typeface="TH SarabunIT๙" pitchFamily="34" charset="-34"/>
            </a:rPr>
          </a:br>
          <a:r>
            <a:rPr lang="th-TH" sz="2200" b="1" kern="1200" dirty="0" smtClean="0">
              <a:latin typeface="TH SarabunIT๙" pitchFamily="34" charset="-34"/>
              <a:cs typeface="TH SarabunIT๙" pitchFamily="34" charset="-34"/>
            </a:rPr>
            <a:t> (</a:t>
          </a:r>
          <a:r>
            <a:rPr lang="th-TH" sz="2200" b="1" kern="1200" dirty="0" err="1" smtClean="0">
              <a:latin typeface="TH SarabunIT๙" pitchFamily="34" charset="-34"/>
              <a:cs typeface="TH SarabunIT๙" pitchFamily="34" charset="-34"/>
            </a:rPr>
            <a:t>สนอ.</a:t>
          </a:r>
          <a:r>
            <a:rPr lang="th-TH" sz="2200" b="1" kern="1200" dirty="0" smtClean="0">
              <a:latin typeface="TH SarabunIT๙" pitchFamily="34" charset="-34"/>
              <a:cs typeface="TH SarabunIT๙" pitchFamily="34" charset="-34"/>
            </a:rPr>
            <a:t> และ </a:t>
          </a:r>
          <a:r>
            <a:rPr lang="th-TH" sz="2200" b="1" kern="1200" dirty="0" err="1" smtClean="0">
              <a:latin typeface="TH SarabunIT๙" pitchFamily="34" charset="-34"/>
              <a:cs typeface="TH SarabunIT๙" pitchFamily="34" charset="-34"/>
            </a:rPr>
            <a:t>สกก</a:t>
          </a:r>
          <a:r>
            <a:rPr lang="th-TH" sz="2200" b="1" kern="1200" dirty="0" smtClean="0">
              <a:latin typeface="TH SarabunIT๙" pitchFamily="34" charset="-34"/>
              <a:cs typeface="TH SarabunIT๙" pitchFamily="34" charset="-34"/>
            </a:rPr>
            <a:t>.)</a:t>
          </a:r>
          <a:endParaRPr lang="th-TH" sz="22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6499479" y="2143494"/>
        <a:ext cx="2459968" cy="1776318"/>
      </dsp:txXfrm>
    </dsp:sp>
    <dsp:sp modelId="{F9B764D1-CB4D-4881-B0F5-32376B0690AE}">
      <dsp:nvSpPr>
        <dsp:cNvPr id="0" name=""/>
        <dsp:cNvSpPr/>
      </dsp:nvSpPr>
      <dsp:spPr>
        <a:xfrm rot="4898661">
          <a:off x="5222469" y="4179288"/>
          <a:ext cx="2020634" cy="26648"/>
        </a:xfrm>
        <a:custGeom>
          <a:avLst/>
          <a:gdLst/>
          <a:ahLst/>
          <a:cxnLst/>
          <a:rect l="0" t="0" r="0" b="0"/>
          <a:pathLst>
            <a:path>
              <a:moveTo>
                <a:pt x="0" y="13324"/>
              </a:moveTo>
              <a:lnTo>
                <a:pt x="2020634" y="1332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600" kern="1200"/>
        </a:p>
      </dsp:txBody>
      <dsp:txXfrm>
        <a:off x="6182270" y="4142097"/>
        <a:ext cx="101031" cy="101031"/>
      </dsp:txXfrm>
    </dsp:sp>
    <dsp:sp modelId="{0D5F7589-BA44-44DF-BD52-0C71FA007EF8}">
      <dsp:nvSpPr>
        <dsp:cNvPr id="0" name=""/>
        <dsp:cNvSpPr/>
      </dsp:nvSpPr>
      <dsp:spPr>
        <a:xfrm>
          <a:off x="6379602" y="4526495"/>
          <a:ext cx="2764397" cy="13314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b="1" kern="1200" dirty="0" smtClean="0">
              <a:latin typeface="TH SarabunIT๙" pitchFamily="34" charset="-34"/>
              <a:cs typeface="TH SarabunIT๙" pitchFamily="34" charset="-34"/>
            </a:rPr>
            <a:t>4.2.2 ร้อยละความสำเร็จของการดำเนินการสร้างเสริมสุขภาพของบุคลากรในหน่วยงาน (</a:t>
          </a:r>
          <a:r>
            <a:rPr lang="th-TH" sz="2200" b="1" kern="1200" dirty="0" err="1" smtClean="0">
              <a:latin typeface="TH SarabunIT๙" pitchFamily="34" charset="-34"/>
              <a:cs typeface="TH SarabunIT๙" pitchFamily="34" charset="-34"/>
            </a:rPr>
            <a:t>สกก</a:t>
          </a:r>
          <a:r>
            <a:rPr lang="th-TH" sz="2200" b="1" kern="1200" dirty="0" smtClean="0">
              <a:latin typeface="TH SarabunIT๙" pitchFamily="34" charset="-34"/>
              <a:cs typeface="TH SarabunIT๙" pitchFamily="34" charset="-34"/>
            </a:rPr>
            <a:t>.)</a:t>
          </a:r>
          <a:endParaRPr lang="th-TH" sz="22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6418598" y="4565491"/>
        <a:ext cx="2686405" cy="12534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EEAFA1-81FF-43E8-9EE9-B240C897656F}">
      <dsp:nvSpPr>
        <dsp:cNvPr id="0" name=""/>
        <dsp:cNvSpPr/>
      </dsp:nvSpPr>
      <dsp:spPr>
        <a:xfrm>
          <a:off x="199583" y="61471"/>
          <a:ext cx="2266008" cy="1323060"/>
        </a:xfrm>
        <a:prstGeom prst="roundRect">
          <a:avLst>
            <a:gd name="adj" fmla="val 10000"/>
          </a:avLst>
        </a:prstGeom>
        <a:solidFill>
          <a:srgbClr val="33CC3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th-TH" sz="18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+mj-lt"/>
              <a:ea typeface="Angsana New" pitchFamily="18" charset="-34"/>
              <a:cs typeface="TH SarabunIT๙" pitchFamily="34" charset="-34"/>
            </a:rPr>
            <a:t>คณะกรรมการเจรจาตกลงฯ </a:t>
          </a:r>
          <a:r>
            <a:rPr kumimoji="0" lang="th-TH" sz="1800" b="1" i="0" u="none" strike="noStrike" kern="1200" cap="none" normalizeH="0" baseline="0" dirty="0" smtClean="0">
              <a:ln/>
              <a:solidFill>
                <a:srgbClr val="C00000"/>
              </a:solidFill>
              <a:effectLst/>
              <a:latin typeface="+mj-lt"/>
              <a:ea typeface="Angsana New" pitchFamily="18" charset="-34"/>
              <a:cs typeface="TH SarabunIT๙" pitchFamily="34" charset="-34"/>
            </a:rPr>
            <a:t>พิจารณาตัวชี้วัด ค่าเป้าหมายเกณฑ์การให้คะแนน และน้ำหนักคะแนนของตัวชี้วัดประเมินผลฯ ในมิติที่ 1</a:t>
          </a:r>
          <a:endParaRPr lang="th-TH" sz="1800" kern="1200" dirty="0">
            <a:solidFill>
              <a:srgbClr val="C00000"/>
            </a:solidFill>
          </a:endParaRPr>
        </a:p>
      </dsp:txBody>
      <dsp:txXfrm>
        <a:off x="238334" y="100222"/>
        <a:ext cx="2188506" cy="1245558"/>
      </dsp:txXfrm>
    </dsp:sp>
    <dsp:sp modelId="{DAE4F3A3-D815-4087-BA25-F329E2D78B86}">
      <dsp:nvSpPr>
        <dsp:cNvPr id="0" name=""/>
        <dsp:cNvSpPr/>
      </dsp:nvSpPr>
      <dsp:spPr>
        <a:xfrm rot="21518825">
          <a:off x="2506085" y="530161"/>
          <a:ext cx="375206" cy="321388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100" kern="1200"/>
        </a:p>
      </dsp:txBody>
      <dsp:txXfrm>
        <a:off x="2506098" y="595577"/>
        <a:ext cx="278790" cy="192832"/>
      </dsp:txXfrm>
    </dsp:sp>
    <dsp:sp modelId="{304B5108-6D7E-4B38-8526-07D784EAA0D0}">
      <dsp:nvSpPr>
        <dsp:cNvPr id="0" name=""/>
        <dsp:cNvSpPr/>
      </dsp:nvSpPr>
      <dsp:spPr>
        <a:xfrm>
          <a:off x="2935894" y="55896"/>
          <a:ext cx="969348" cy="1235585"/>
        </a:xfrm>
        <a:prstGeom prst="roundRect">
          <a:avLst>
            <a:gd name="adj" fmla="val 10000"/>
          </a:avLst>
        </a:prstGeom>
        <a:solidFill>
          <a:srgbClr val="6600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th-TH" sz="1800" b="1" i="0" u="none" strike="noStrike" kern="1200" cap="none" normalizeH="0" baseline="0" smtClean="0">
              <a:ln/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rPr>
            <a:t>หน่วยงานจัดทำ         คำรับรองฯ   ส่ง สกก.</a:t>
          </a:r>
          <a:endParaRPr lang="th-TH" sz="1800" kern="1200" dirty="0"/>
        </a:p>
      </dsp:txBody>
      <dsp:txXfrm>
        <a:off x="2964285" y="84287"/>
        <a:ext cx="912566" cy="1178803"/>
      </dsp:txXfrm>
    </dsp:sp>
    <dsp:sp modelId="{C0A9231D-B058-4708-BEB7-AF8A4DCE09EE}">
      <dsp:nvSpPr>
        <dsp:cNvPr id="0" name=""/>
        <dsp:cNvSpPr/>
      </dsp:nvSpPr>
      <dsp:spPr>
        <a:xfrm rot="21574910">
          <a:off x="4017182" y="507464"/>
          <a:ext cx="322521" cy="321388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100" kern="1200"/>
        </a:p>
      </dsp:txBody>
      <dsp:txXfrm>
        <a:off x="4017183" y="572094"/>
        <a:ext cx="226105" cy="192832"/>
      </dsp:txXfrm>
    </dsp:sp>
    <dsp:sp modelId="{A7C4B5B6-61D5-45E3-AE21-616945E344D7}">
      <dsp:nvSpPr>
        <dsp:cNvPr id="0" name=""/>
        <dsp:cNvSpPr/>
      </dsp:nvSpPr>
      <dsp:spPr>
        <a:xfrm>
          <a:off x="4468307" y="60751"/>
          <a:ext cx="1017492" cy="1203153"/>
        </a:xfrm>
        <a:prstGeom prst="roundRect">
          <a:avLst>
            <a:gd name="adj" fmla="val 10000"/>
          </a:avLst>
        </a:prstGeom>
        <a:solidFill>
          <a:srgbClr val="6600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th-TH" sz="1800" b="1" i="0" u="none" strike="noStrike" kern="1200" cap="none" normalizeH="0" baseline="0" smtClean="0">
              <a:ln/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rPr>
            <a:t>หน่วยงานปฏิบัติราชการตามคำรับรองฯ</a:t>
          </a:r>
          <a:endParaRPr lang="th-TH" sz="1800" b="1" kern="1200" smtClean="0">
            <a:latin typeface="TH SarabunIT๙" pitchFamily="34" charset="-34"/>
            <a:cs typeface="TH SarabunIT๙" pitchFamily="34" charset="-34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800" kern="1200" dirty="0"/>
        </a:p>
      </dsp:txBody>
      <dsp:txXfrm>
        <a:off x="4498108" y="90552"/>
        <a:ext cx="957890" cy="1143551"/>
      </dsp:txXfrm>
    </dsp:sp>
    <dsp:sp modelId="{AE7E794A-A1F1-40C3-BCBF-86B3E64E8D03}">
      <dsp:nvSpPr>
        <dsp:cNvPr id="0" name=""/>
        <dsp:cNvSpPr/>
      </dsp:nvSpPr>
      <dsp:spPr>
        <a:xfrm rot="5400000">
          <a:off x="6845606" y="1458168"/>
          <a:ext cx="468001" cy="321388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100" kern="1200"/>
        </a:p>
      </dsp:txBody>
      <dsp:txXfrm>
        <a:off x="6893814" y="1474238"/>
        <a:ext cx="371585" cy="192832"/>
      </dsp:txXfrm>
    </dsp:sp>
    <dsp:sp modelId="{0887CFF8-3523-49EF-841B-BB5851519437}">
      <dsp:nvSpPr>
        <dsp:cNvPr id="0" name=""/>
        <dsp:cNvSpPr/>
      </dsp:nvSpPr>
      <dsp:spPr>
        <a:xfrm>
          <a:off x="6270843" y="1933677"/>
          <a:ext cx="1677090" cy="1181032"/>
        </a:xfrm>
        <a:prstGeom prst="roundRect">
          <a:avLst>
            <a:gd name="adj" fmla="val 10000"/>
          </a:avLst>
        </a:prstGeom>
        <a:solidFill>
          <a:srgbClr val="6600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th-TH" sz="1800" b="1" i="0" u="none" strike="noStrike" kern="1200" cap="none" normalizeH="0" baseline="0" dirty="0" smtClean="0">
              <a:ln/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rPr>
            <a:t>คณะกรรมการตรวจฯ    แต่ละคณะ ออกตรวจฯ  ณ หน่วยงาน (ครึ่งปี)</a:t>
          </a:r>
          <a:endParaRPr lang="th-TH" sz="18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6305434" y="1968268"/>
        <a:ext cx="1607908" cy="1111850"/>
      </dsp:txXfrm>
    </dsp:sp>
    <dsp:sp modelId="{6B4930BA-AD77-4C59-AD49-EE27951DEC3C}">
      <dsp:nvSpPr>
        <dsp:cNvPr id="0" name=""/>
        <dsp:cNvSpPr/>
      </dsp:nvSpPr>
      <dsp:spPr>
        <a:xfrm rot="264878">
          <a:off x="5686906" y="506743"/>
          <a:ext cx="356067" cy="321388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500" kern="1200"/>
        </a:p>
      </dsp:txBody>
      <dsp:txXfrm rot="5400000">
        <a:off x="5720458" y="533901"/>
        <a:ext cx="192832" cy="259651"/>
      </dsp:txXfrm>
    </dsp:sp>
    <dsp:sp modelId="{A7F058B7-FA0E-4C04-BDAC-841C838FA6B1}">
      <dsp:nvSpPr>
        <dsp:cNvPr id="0" name=""/>
        <dsp:cNvSpPr/>
      </dsp:nvSpPr>
      <dsp:spPr>
        <a:xfrm>
          <a:off x="6270843" y="0"/>
          <a:ext cx="1523782" cy="1262403"/>
        </a:xfrm>
        <a:prstGeom prst="roundRect">
          <a:avLst>
            <a:gd name="adj" fmla="val 10000"/>
          </a:avLst>
        </a:prstGeom>
        <a:solidFill>
          <a:srgbClr val="CCFF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th-TH" sz="1800" b="1" i="0" u="none" strike="noStrike" kern="1200" cap="none" normalizeH="0" baseline="0" dirty="0" smtClean="0">
              <a:ln/>
              <a:solidFill>
                <a:srgbClr val="C00000"/>
              </a:solidFill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rPr>
            <a:t>หน่วยงานสามารถอุทธรณ์ตัวชี้วัดฯ    โดย</a:t>
          </a:r>
          <a:r>
            <a:rPr kumimoji="0" lang="th-TH" sz="18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rPr>
            <a:t>คณะกรรมการอุทธรณ์ฯ (รอบ 1) </a:t>
          </a:r>
          <a:endParaRPr kumimoji="0" lang="en-US" sz="1800" b="1" i="0" u="none" strike="noStrike" kern="1200" cap="none" normalizeH="0" baseline="0" dirty="0" smtClean="0">
            <a:ln/>
            <a:solidFill>
              <a:schemeClr val="tx1"/>
            </a:solidFill>
            <a:effectLst/>
            <a:latin typeface="TH SarabunIT๙" pitchFamily="34" charset="-34"/>
            <a:ea typeface="Angsana New" pitchFamily="18" charset="-34"/>
            <a:cs typeface="TH SarabunIT๙" pitchFamily="34" charset="-34"/>
          </a:endParaRPr>
        </a:p>
      </dsp:txBody>
      <dsp:txXfrm>
        <a:off x="6307818" y="36975"/>
        <a:ext cx="1449832" cy="1188453"/>
      </dsp:txXfrm>
    </dsp:sp>
    <dsp:sp modelId="{8F92CE32-EA8B-48C8-95B0-77FA91FEF54A}">
      <dsp:nvSpPr>
        <dsp:cNvPr id="0" name=""/>
        <dsp:cNvSpPr/>
      </dsp:nvSpPr>
      <dsp:spPr>
        <a:xfrm rot="10800000">
          <a:off x="5784841" y="2365755"/>
          <a:ext cx="359999" cy="287999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000" kern="1200"/>
        </a:p>
      </dsp:txBody>
      <dsp:txXfrm rot="10800000">
        <a:off x="5871241" y="2423355"/>
        <a:ext cx="273599" cy="172799"/>
      </dsp:txXfrm>
    </dsp:sp>
    <dsp:sp modelId="{C0E61F74-BAB2-4869-86E5-7A4A50594874}">
      <dsp:nvSpPr>
        <dsp:cNvPr id="0" name=""/>
        <dsp:cNvSpPr/>
      </dsp:nvSpPr>
      <dsp:spPr>
        <a:xfrm>
          <a:off x="2170588" y="1842227"/>
          <a:ext cx="1394346" cy="1284796"/>
        </a:xfrm>
        <a:prstGeom prst="roundRect">
          <a:avLst>
            <a:gd name="adj" fmla="val 10000"/>
          </a:avLst>
        </a:prstGeom>
        <a:solidFill>
          <a:srgbClr val="6600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latin typeface="TH SarabunIT๙" pitchFamily="34" charset="-34"/>
              <a:cs typeface="TH SarabunIT๙" pitchFamily="34" charset="-34"/>
            </a:rPr>
            <a:t>คณะกรรมการตรวจฯ แต่ละคณะ ออกตรวจ ณ หน่วยงาน (สิ้นปี</a:t>
          </a:r>
          <a:r>
            <a:rPr lang="th-TH" sz="1600" kern="1200" dirty="0" smtClean="0"/>
            <a:t>)</a:t>
          </a:r>
          <a:endParaRPr lang="th-TH" sz="1600" kern="1200" dirty="0"/>
        </a:p>
      </dsp:txBody>
      <dsp:txXfrm>
        <a:off x="2208218" y="1879857"/>
        <a:ext cx="1319086" cy="1209536"/>
      </dsp:txXfrm>
    </dsp:sp>
    <dsp:sp modelId="{8B110C5E-B115-40CD-89C2-DB1F8E30B5F5}">
      <dsp:nvSpPr>
        <dsp:cNvPr id="0" name=""/>
        <dsp:cNvSpPr/>
      </dsp:nvSpPr>
      <dsp:spPr>
        <a:xfrm rot="10800000">
          <a:off x="1771033" y="2323931"/>
          <a:ext cx="282352" cy="321388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100" kern="1200"/>
        </a:p>
      </dsp:txBody>
      <dsp:txXfrm rot="10800000">
        <a:off x="1855739" y="2388209"/>
        <a:ext cx="197646" cy="192832"/>
      </dsp:txXfrm>
    </dsp:sp>
    <dsp:sp modelId="{48CD31F1-A8C4-40A7-873D-3BF41DCEBE6B}">
      <dsp:nvSpPr>
        <dsp:cNvPr id="0" name=""/>
        <dsp:cNvSpPr/>
      </dsp:nvSpPr>
      <dsp:spPr>
        <a:xfrm>
          <a:off x="82354" y="1865658"/>
          <a:ext cx="1555493" cy="1237933"/>
        </a:xfrm>
        <a:prstGeom prst="roundRect">
          <a:avLst>
            <a:gd name="adj" fmla="val 10000"/>
          </a:avLst>
        </a:prstGeom>
        <a:solidFill>
          <a:srgbClr val="6600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latin typeface="TH SarabunIT๙" pitchFamily="34" charset="-34"/>
              <a:cs typeface="TH SarabunIT๙" pitchFamily="34" charset="-34"/>
            </a:rPr>
            <a:t>หน่วยงานผู้ประเมินส่งผลคะแนนแต่ละตัวชี้วัดให้ </a:t>
          </a:r>
          <a:r>
            <a:rPr lang="th-TH" sz="1800" b="1" kern="1200" dirty="0" err="1" smtClean="0">
              <a:latin typeface="TH SarabunIT๙" pitchFamily="34" charset="-34"/>
              <a:cs typeface="TH SarabunIT๙" pitchFamily="34" charset="-34"/>
            </a:rPr>
            <a:t>สกก</a:t>
          </a:r>
          <a:r>
            <a:rPr lang="th-TH" sz="1800" b="1" kern="1200" dirty="0" smtClean="0">
              <a:latin typeface="TH SarabunIT๙" pitchFamily="34" charset="-34"/>
              <a:cs typeface="TH SarabunIT๙" pitchFamily="34" charset="-34"/>
            </a:rPr>
            <a:t>. สรุปผล</a:t>
          </a:r>
          <a:endParaRPr lang="th-TH" sz="18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118612" y="1901916"/>
        <a:ext cx="1482977" cy="1165417"/>
      </dsp:txXfrm>
    </dsp:sp>
    <dsp:sp modelId="{E885DBB0-6057-4FFE-BADE-A9F1540D4286}">
      <dsp:nvSpPr>
        <dsp:cNvPr id="0" name=""/>
        <dsp:cNvSpPr/>
      </dsp:nvSpPr>
      <dsp:spPr>
        <a:xfrm rot="5532626">
          <a:off x="755619" y="3080566"/>
          <a:ext cx="150553" cy="321388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600" kern="1200"/>
        </a:p>
      </dsp:txBody>
      <dsp:txXfrm rot="-5400000">
        <a:off x="735351" y="3166000"/>
        <a:ext cx="192832" cy="105387"/>
      </dsp:txXfrm>
    </dsp:sp>
    <dsp:sp modelId="{33C00EF5-22A8-4314-81E8-378A61B2CB70}">
      <dsp:nvSpPr>
        <dsp:cNvPr id="0" name=""/>
        <dsp:cNvSpPr/>
      </dsp:nvSpPr>
      <dsp:spPr>
        <a:xfrm>
          <a:off x="140489" y="3387444"/>
          <a:ext cx="1320025" cy="1282534"/>
        </a:xfrm>
        <a:prstGeom prst="roundRect">
          <a:avLst>
            <a:gd name="adj" fmla="val 10000"/>
          </a:avLst>
        </a:prstGeom>
        <a:solidFill>
          <a:srgbClr val="6600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latin typeface="TH SarabunIT๙" pitchFamily="34" charset="-34"/>
              <a:cs typeface="TH SarabunIT๙" pitchFamily="34" charset="-34"/>
            </a:rPr>
            <a:t>คณะกรรมการประเมินผลฯ พิจารณาผล        การประเมินฯ</a:t>
          </a:r>
          <a:endParaRPr lang="th-TH" sz="18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178053" y="3425008"/>
        <a:ext cx="1244897" cy="1207406"/>
      </dsp:txXfrm>
    </dsp:sp>
    <dsp:sp modelId="{84F9CA94-E605-45F8-B5E9-A9F92CE66DC4}">
      <dsp:nvSpPr>
        <dsp:cNvPr id="0" name=""/>
        <dsp:cNvSpPr/>
      </dsp:nvSpPr>
      <dsp:spPr>
        <a:xfrm rot="143238">
          <a:off x="1537439" y="3902611"/>
          <a:ext cx="185676" cy="321388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100" kern="1200"/>
        </a:p>
      </dsp:txBody>
      <dsp:txXfrm>
        <a:off x="1537463" y="3965729"/>
        <a:ext cx="129973" cy="192832"/>
      </dsp:txXfrm>
    </dsp:sp>
    <dsp:sp modelId="{A8E96D8B-1F02-4508-B27B-C17CB92BFFA4}">
      <dsp:nvSpPr>
        <dsp:cNvPr id="0" name=""/>
        <dsp:cNvSpPr/>
      </dsp:nvSpPr>
      <dsp:spPr>
        <a:xfrm>
          <a:off x="1810542" y="3585940"/>
          <a:ext cx="1295920" cy="1023787"/>
        </a:xfrm>
        <a:prstGeom prst="roundRect">
          <a:avLst>
            <a:gd name="adj" fmla="val 10000"/>
          </a:avLst>
        </a:prstGeom>
        <a:solidFill>
          <a:srgbClr val="33CC3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rgbClr val="C00000"/>
              </a:solidFill>
              <a:latin typeface="TH SarabunIT๙" pitchFamily="34" charset="-34"/>
              <a:cs typeface="TH SarabunIT๙" pitchFamily="34" charset="-34"/>
            </a:rPr>
            <a:t>ประกาศคะแนนเบื้องต้น เพื่อให้หน่วยงานขอทบทวนคะแนน </a:t>
          </a:r>
          <a:endParaRPr lang="th-TH" sz="1800" b="1" kern="1200" dirty="0">
            <a:solidFill>
              <a:srgbClr val="C00000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1840528" y="3615926"/>
        <a:ext cx="1235948" cy="963815"/>
      </dsp:txXfrm>
    </dsp:sp>
    <dsp:sp modelId="{4563620E-3550-43B9-9EE9-7FD329365D9E}">
      <dsp:nvSpPr>
        <dsp:cNvPr id="0" name=""/>
        <dsp:cNvSpPr/>
      </dsp:nvSpPr>
      <dsp:spPr>
        <a:xfrm rot="45134">
          <a:off x="3169872" y="3947483"/>
          <a:ext cx="152786" cy="321388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100" kern="1200"/>
        </a:p>
      </dsp:txBody>
      <dsp:txXfrm>
        <a:off x="3169874" y="4011460"/>
        <a:ext cx="106950" cy="192832"/>
      </dsp:txXfrm>
    </dsp:sp>
    <dsp:sp modelId="{ECF361B8-81CA-4F48-8DA8-08DAA6E44B4C}">
      <dsp:nvSpPr>
        <dsp:cNvPr id="0" name=""/>
        <dsp:cNvSpPr/>
      </dsp:nvSpPr>
      <dsp:spPr>
        <a:xfrm>
          <a:off x="3394715" y="3610678"/>
          <a:ext cx="1295920" cy="1015911"/>
        </a:xfrm>
        <a:prstGeom prst="roundRect">
          <a:avLst>
            <a:gd name="adj" fmla="val 10000"/>
          </a:avLst>
        </a:prstGeom>
        <a:solidFill>
          <a:srgbClr val="6600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th-TH" sz="1800" b="1" i="0" u="none" strike="noStrike" kern="1200" cap="none" normalizeH="0" baseline="0" dirty="0" smtClean="0">
              <a:ln/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rPr>
            <a:t>อ.</a:t>
          </a:r>
          <a:r>
            <a:rPr kumimoji="0" lang="th-TH" sz="1800" b="1" i="0" u="none" strike="noStrike" kern="1200" cap="none" normalizeH="0" baseline="0" dirty="0" err="1" smtClean="0">
              <a:ln/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rPr>
            <a:t>ก.ก</a:t>
          </a:r>
          <a:r>
            <a:rPr kumimoji="0" lang="th-TH" sz="1800" b="1" i="0" u="none" strike="noStrike" kern="1200" cap="none" normalizeH="0" baseline="0" dirty="0" smtClean="0">
              <a:ln/>
              <a:effectLst/>
              <a:latin typeface="TH SarabunIT๙" pitchFamily="34" charset="-34"/>
              <a:ea typeface="Angsana New" pitchFamily="18" charset="-34"/>
              <a:cs typeface="TH SarabunIT๙" pitchFamily="34" charset="-34"/>
            </a:rPr>
            <a:t>. สรรหาฯ พิจารณาผล          การประเมินฯ</a:t>
          </a:r>
          <a:endParaRPr kumimoji="0" lang="th-TH" sz="1800" b="1" i="0" u="none" strike="noStrike" kern="1200" cap="none" normalizeH="0" baseline="0" dirty="0" smtClean="0">
            <a:ln/>
            <a:effectLst/>
            <a:latin typeface="TH SarabunIT๙" pitchFamily="34" charset="-34"/>
            <a:cs typeface="TH SarabunIT๙" pitchFamily="34" charset="-34"/>
          </a:endParaRPr>
        </a:p>
      </dsp:txBody>
      <dsp:txXfrm>
        <a:off x="3424470" y="3640433"/>
        <a:ext cx="1236410" cy="956401"/>
      </dsp:txXfrm>
    </dsp:sp>
    <dsp:sp modelId="{1B39143B-0AA0-4050-B001-3E3CBEC30844}">
      <dsp:nvSpPr>
        <dsp:cNvPr id="0" name=""/>
        <dsp:cNvSpPr/>
      </dsp:nvSpPr>
      <dsp:spPr>
        <a:xfrm>
          <a:off x="4754054" y="3957939"/>
          <a:ext cx="152780" cy="321388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100" kern="1200"/>
        </a:p>
      </dsp:txBody>
      <dsp:txXfrm>
        <a:off x="4754054" y="4022217"/>
        <a:ext cx="106946" cy="192832"/>
      </dsp:txXfrm>
    </dsp:sp>
    <dsp:sp modelId="{1DAA62C8-41CA-45D6-AE9C-6DF79482749C}">
      <dsp:nvSpPr>
        <dsp:cNvPr id="0" name=""/>
        <dsp:cNvSpPr/>
      </dsp:nvSpPr>
      <dsp:spPr>
        <a:xfrm>
          <a:off x="4978900" y="3610678"/>
          <a:ext cx="1485306" cy="1015911"/>
        </a:xfrm>
        <a:prstGeom prst="roundRect">
          <a:avLst>
            <a:gd name="adj" fmla="val 10000"/>
          </a:avLst>
        </a:prstGeom>
        <a:solidFill>
          <a:srgbClr val="6600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latin typeface="TH SarabunIT๙" pitchFamily="34" charset="-34"/>
              <a:cs typeface="TH SarabunIT๙" pitchFamily="34" charset="-34"/>
            </a:rPr>
            <a:t>นำผลการประเมินฯ เสนอ </a:t>
          </a:r>
          <a:r>
            <a:rPr lang="th-TH" sz="1800" b="1" kern="1200" dirty="0" err="1" smtClean="0">
              <a:latin typeface="TH SarabunIT๙" pitchFamily="34" charset="-34"/>
              <a:cs typeface="TH SarabunIT๙" pitchFamily="34" charset="-34"/>
            </a:rPr>
            <a:t>ก.ก</a:t>
          </a:r>
          <a:r>
            <a:rPr lang="th-TH" sz="1800" b="1" kern="1200" dirty="0" smtClean="0">
              <a:latin typeface="TH SarabunIT๙" pitchFamily="34" charset="-34"/>
              <a:cs typeface="TH SarabunIT๙" pitchFamily="34" charset="-34"/>
            </a:rPr>
            <a:t>. และ      </a:t>
          </a:r>
          <a:r>
            <a:rPr lang="th-TH" sz="1800" b="1" kern="1200" dirty="0" err="1" smtClean="0">
              <a:latin typeface="TH SarabunIT๙" pitchFamily="34" charset="-34"/>
              <a:cs typeface="TH SarabunIT๙" pitchFamily="34" charset="-34"/>
            </a:rPr>
            <a:t>ผว.</a:t>
          </a:r>
          <a:r>
            <a:rPr lang="th-TH" sz="1800" b="1" kern="1200" dirty="0" smtClean="0">
              <a:latin typeface="TH SarabunIT๙" pitchFamily="34" charset="-34"/>
              <a:cs typeface="TH SarabunIT๙" pitchFamily="34" charset="-34"/>
            </a:rPr>
            <a:t> กทม. เพื่อทราบ</a:t>
          </a:r>
          <a:endParaRPr lang="th-TH" sz="18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5008655" y="3640433"/>
        <a:ext cx="1425796" cy="956401"/>
      </dsp:txXfrm>
    </dsp:sp>
    <dsp:sp modelId="{4D1E5E53-8871-4159-BD1B-050445B36339}">
      <dsp:nvSpPr>
        <dsp:cNvPr id="0" name=""/>
        <dsp:cNvSpPr/>
      </dsp:nvSpPr>
      <dsp:spPr>
        <a:xfrm>
          <a:off x="6539750" y="3957939"/>
          <a:ext cx="181990" cy="321388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100" kern="1200"/>
        </a:p>
      </dsp:txBody>
      <dsp:txXfrm>
        <a:off x="6539750" y="4022217"/>
        <a:ext cx="127393" cy="192832"/>
      </dsp:txXfrm>
    </dsp:sp>
    <dsp:sp modelId="{8CB77A4E-9755-452D-AA02-B7372991CFC6}">
      <dsp:nvSpPr>
        <dsp:cNvPr id="0" name=""/>
        <dsp:cNvSpPr/>
      </dsp:nvSpPr>
      <dsp:spPr>
        <a:xfrm>
          <a:off x="6807585" y="3610678"/>
          <a:ext cx="1422014" cy="1015911"/>
        </a:xfrm>
        <a:prstGeom prst="roundRect">
          <a:avLst>
            <a:gd name="adj" fmla="val 10000"/>
          </a:avLst>
        </a:prstGeom>
        <a:solidFill>
          <a:srgbClr val="6600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latin typeface="TH SarabunIT๙" pitchFamily="34" charset="-34"/>
              <a:cs typeface="TH SarabunIT๙" pitchFamily="34" charset="-34"/>
            </a:rPr>
            <a:t>นำผลการประเมินฯ  ไปใช้</a:t>
          </a:r>
          <a:endParaRPr lang="th-TH" sz="18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6837340" y="3640433"/>
        <a:ext cx="1362504" cy="956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Malgun Gothic" pitchFamily="34" charset="-127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Malgun Gothic" pitchFamily="34" charset="-127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Malgun Gothic" pitchFamily="34" charset="-127"/>
              </a:defRPr>
            </a:lvl1pPr>
          </a:lstStyle>
          <a:p>
            <a:pPr>
              <a:defRPr/>
            </a:pPr>
            <a:fld id="{5DC22EAA-0FE4-49AC-B85A-4619E142A1B8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3757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73" r:id="rId4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70"/>
          <p:cNvSpPr txBox="1">
            <a:spLocks noChangeArrowheads="1"/>
          </p:cNvSpPr>
          <p:nvPr/>
        </p:nvSpPr>
        <p:spPr>
          <a:xfrm>
            <a:off x="-180528" y="1886967"/>
            <a:ext cx="7344816" cy="1254001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0" latinLnBrk="1" hangingPunct="0">
              <a:defRPr/>
            </a:pPr>
            <a:r>
              <a:rPr lang="th-TH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ea typeface="Malgun Gothic" pitchFamily="34" charset="-127"/>
                <a:cs typeface="TH SarabunPSK" pitchFamily="34" charset="-34"/>
              </a:rPr>
              <a:t>ประเมินผลการ</a:t>
            </a:r>
            <a:r>
              <a:rPr lang="th-TH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ea typeface="Malgun Gothic" pitchFamily="34" charset="-127"/>
                <a:cs typeface="TH SarabunPSK" pitchFamily="34" charset="-34"/>
              </a:rPr>
              <a:t>ปฏิบัติ</a:t>
            </a:r>
            <a:r>
              <a:rPr lang="th-TH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ea typeface="Malgun Gothic" pitchFamily="34" charset="-127"/>
                <a:cs typeface="TH SarabunPSK" pitchFamily="34" charset="-34"/>
              </a:rPr>
              <a:t>ราชการ</a:t>
            </a:r>
          </a:p>
        </p:txBody>
      </p:sp>
      <p:pic>
        <p:nvPicPr>
          <p:cNvPr id="9" name="Picture 5" descr="logo bm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" y="483"/>
            <a:ext cx="1512168" cy="1484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1835696" y="757153"/>
            <a:ext cx="4752528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ea typeface="Malgun Gothic" pitchFamily="34" charset="-127"/>
                <a:cs typeface="TH SarabunPSK" pitchFamily="34" charset="-34"/>
              </a:rPr>
              <a:t>หลักเกณฑ์และวิธีการ</a:t>
            </a:r>
            <a:endParaRPr lang="th-TH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115616" y="3133417"/>
            <a:ext cx="4493538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th-TH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ea typeface="Malgun Gothic" pitchFamily="34" charset="-127"/>
                <a:cs typeface="TH SarabunPSK" pitchFamily="34" charset="-34"/>
              </a:rPr>
              <a:t>ประจำปี</a:t>
            </a:r>
            <a:r>
              <a:rPr lang="th-TH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ea typeface="Malgun Gothic" pitchFamily="34" charset="-127"/>
                <a:cs typeface="TH SarabunPSK" pitchFamily="34" charset="-34"/>
              </a:rPr>
              <a:t>งบประมาณ</a:t>
            </a:r>
            <a:endParaRPr lang="fr-FR" sz="6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ea typeface="Malgun Gothic" pitchFamily="34" charset="-127"/>
              <a:cs typeface="TH SarabunPSK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794572" y="4501569"/>
            <a:ext cx="2521844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ea typeface="Malgun Gothic" pitchFamily="34" charset="-127"/>
                <a:cs typeface="TH SarabunPSK" pitchFamily="34" charset="-34"/>
              </a:rPr>
              <a:t>พ.ศ. 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ea typeface="Malgun Gothic" pitchFamily="34" charset="-127"/>
                <a:cs typeface="TH SarabunPSK" pitchFamily="34" charset="-34"/>
              </a:rPr>
              <a:t>2561</a:t>
            </a:r>
            <a:endParaRPr lang="th-TH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89499" y="6457890"/>
            <a:ext cx="904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 smtClean="0">
                <a:solidFill>
                  <a:srgbClr val="FF9900"/>
                </a:solidFill>
                <a:latin typeface="TH SarabunPSK" pitchFamily="34" charset="-34"/>
                <a:cs typeface="TH SarabunPSK" pitchFamily="34" charset="-34"/>
              </a:rPr>
              <a:t>กรง. </a:t>
            </a:r>
            <a:r>
              <a:rPr lang="th-TH" sz="2000" b="1" dirty="0" err="1" smtClean="0">
                <a:solidFill>
                  <a:srgbClr val="FF9900"/>
                </a:solidFill>
                <a:latin typeface="TH SarabunPSK" pitchFamily="34" charset="-34"/>
                <a:cs typeface="TH SarabunPSK" pitchFamily="34" charset="-34"/>
              </a:rPr>
              <a:t>สกก</a:t>
            </a:r>
            <a:r>
              <a:rPr lang="th-TH" sz="2000" b="1" dirty="0" smtClean="0">
                <a:solidFill>
                  <a:srgbClr val="FF99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endParaRPr lang="th-TH" sz="2000" b="1" dirty="0">
              <a:solidFill>
                <a:srgbClr val="FF99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" y="908720"/>
          <a:ext cx="9143996" cy="587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0926"/>
                <a:gridCol w="394745"/>
                <a:gridCol w="394745"/>
                <a:gridCol w="394745"/>
                <a:gridCol w="394745"/>
                <a:gridCol w="394745"/>
                <a:gridCol w="394745"/>
                <a:gridCol w="394745"/>
                <a:gridCol w="394745"/>
                <a:gridCol w="394745"/>
                <a:gridCol w="394745"/>
                <a:gridCol w="394745"/>
                <a:gridCol w="394745"/>
                <a:gridCol w="394745"/>
                <a:gridCol w="361385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กิจกรรม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2560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2561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ส.ค.</a:t>
                      </a:r>
                      <a:endParaRPr lang="th-TH" sz="1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ก.ย.</a:t>
                      </a:r>
                      <a:endParaRPr lang="th-TH" sz="1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ต.ค.</a:t>
                      </a:r>
                      <a:endParaRPr lang="th-TH" sz="1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พ.ย.</a:t>
                      </a:r>
                      <a:endParaRPr lang="th-TH" sz="1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ธ.ค.</a:t>
                      </a:r>
                      <a:endParaRPr lang="th-TH" sz="1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ม.ค.</a:t>
                      </a:r>
                      <a:endParaRPr lang="th-TH" sz="1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ก.พ.</a:t>
                      </a:r>
                      <a:endParaRPr lang="th-TH" sz="1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มี.ค.</a:t>
                      </a:r>
                      <a:endParaRPr lang="th-TH" sz="1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เม.ย.</a:t>
                      </a:r>
                      <a:endParaRPr lang="th-TH" sz="1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พ.ค.</a:t>
                      </a:r>
                      <a:endParaRPr lang="th-TH" sz="1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มิ.ย.</a:t>
                      </a:r>
                      <a:endParaRPr lang="th-TH" sz="1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ก.ค.</a:t>
                      </a:r>
                      <a:endParaRPr lang="th-TH" sz="1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ส.ค.</a:t>
                      </a:r>
                      <a:endParaRPr lang="th-TH" sz="1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ก.ย.</a:t>
                      </a:r>
                      <a:endParaRPr lang="th-TH" sz="1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1. อ.ก.ก.</a:t>
                      </a:r>
                      <a:r>
                        <a:rPr lang="th-TH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วิสามัญ เกี่ยวกับการสรรหาฯ </a:t>
                      </a: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อนุมติหลักเกณฑ์ฯ ปีงบประมาณ พ.ศ. 2561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2. ประชุมชี้แจงแนวทางการประเมินผล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3. หน่วยงานเจรจาตกลง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ความเหมาะสมของตัวชี้วัด                  ค่าเป้าหมาย และประเด็นอื่นที่เกี่ยวข้อง ในมิติที่ 1 กับ</a:t>
                      </a: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คณะกรรมการเจรจาตกลงการประเมินผลการปฏิบัติราชการของหน่วยงานสังกัดกรุงเทพมหานคร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4. </a:t>
                      </a:r>
                      <a:r>
                        <a:rPr lang="th-TH" sz="1800" b="1" kern="1200" dirty="0" err="1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สกก.</a:t>
                      </a: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นำคำรับรองการปฏิบัติราชการประจำปีระดับกรุงเทพมหานคร เสนอ</a:t>
                      </a:r>
                      <a:r>
                        <a:rPr lang="th-TH" sz="1800" b="1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kern="1200" baseline="0" dirty="0" err="1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ป.กทม.</a:t>
                      </a: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และ </a:t>
                      </a:r>
                      <a:r>
                        <a:rPr lang="th-TH" sz="1800" b="1" kern="1200" dirty="0" err="1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ผว.</a:t>
                      </a: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กทม. ลงนาม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5. </a:t>
                      </a: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หน่วยงานส่งคำรับรองการปฏิบัติราชการประจำปี             พ.ศ. 2561 ให้สำนักงาน ก.ก.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6. </a:t>
                      </a:r>
                      <a:r>
                        <a:rPr lang="th-TH" sz="1800" b="1" kern="1200" dirty="0" err="1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สกก.</a:t>
                      </a: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นำคำรับรองฯ</a:t>
                      </a:r>
                      <a:r>
                        <a:rPr lang="th-TH" sz="1800" b="1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ระดับหน่วยงาน ทั้ง 77 หน่วยงาน เสนอรอง</a:t>
                      </a:r>
                      <a:r>
                        <a:rPr lang="th-TH" sz="1800" b="1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ป. กทม.</a:t>
                      </a: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และ</a:t>
                      </a:r>
                      <a:r>
                        <a:rPr lang="th-TH" sz="1800" b="1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kern="1200" baseline="0" dirty="0" err="1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ป.กทม.</a:t>
                      </a:r>
                      <a:r>
                        <a:rPr lang="th-TH" sz="1800" b="1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ลงนาม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7. </a:t>
                      </a: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หน่วยงานส่งคำขออุทธรณ์ฯ</a:t>
                      </a:r>
                      <a:r>
                        <a:rPr lang="th-TH" sz="1800" b="1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(รอบที่ 1) ให้ </a:t>
                      </a:r>
                      <a:r>
                        <a:rPr lang="th-TH" sz="1800" b="1" kern="1200" dirty="0" err="1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สกก.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8. คณะกรรมการตรวจฯ  ออกตรวจติดตามประเมินผลฯ (ระยะครึ่งปีงบประมาณ)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3876972" y="1663230"/>
            <a:ext cx="0" cy="648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51920" y="179786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22 ส.ค. 2560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983410" y="2312920"/>
            <a:ext cx="0" cy="360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004320" y="226758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29 ส.ค. 2560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474940" y="3873574"/>
            <a:ext cx="0" cy="612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999084" y="2674490"/>
            <a:ext cx="432000" cy="118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TextBox 10"/>
          <p:cNvSpPr txBox="1"/>
          <p:nvPr/>
        </p:nvSpPr>
        <p:spPr>
          <a:xfrm>
            <a:off x="4499992" y="314096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ภายใน 30 ก.ย. 2560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400506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1 ต.ค. 2560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664918" y="4495088"/>
            <a:ext cx="0" cy="648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88024" y="465313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16 ต.ค. 2560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56534" y="5169718"/>
            <a:ext cx="180000" cy="5760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TextBox 15"/>
          <p:cNvSpPr txBox="1"/>
          <p:nvPr/>
        </p:nvSpPr>
        <p:spPr>
          <a:xfrm>
            <a:off x="4932040" y="53012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ภายใน 31 ต.ค. 2560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60032" y="5792738"/>
            <a:ext cx="2196000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TextBox 17"/>
          <p:cNvSpPr txBox="1"/>
          <p:nvPr/>
        </p:nvSpPr>
        <p:spPr>
          <a:xfrm>
            <a:off x="7151762" y="579273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ภายใน 18 เม.ย. 2561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67228" y="6165304"/>
            <a:ext cx="72000" cy="612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7236296" y="630932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19 – 27 เม.ย. 2561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03648" y="188640"/>
            <a:ext cx="6264696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ปฏิทินการประเมินผลการปฏิบัติราชการประจำปีงบประมาณ พ.ศ. 2561</a:t>
            </a:r>
            <a:endParaRPr lang="en-US" sz="2400" b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" y="476672"/>
          <a:ext cx="9143998" cy="605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934"/>
                <a:gridCol w="432048"/>
                <a:gridCol w="432048"/>
                <a:gridCol w="432048"/>
                <a:gridCol w="432048"/>
                <a:gridCol w="432048"/>
                <a:gridCol w="432048"/>
                <a:gridCol w="432048"/>
                <a:gridCol w="432048"/>
                <a:gridCol w="432048"/>
                <a:gridCol w="432048"/>
                <a:gridCol w="432048"/>
                <a:gridCol w="395536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กิจกรรม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2560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2561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ต.ค.</a:t>
                      </a:r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พ.ย.</a:t>
                      </a:r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ธ.ค.</a:t>
                      </a:r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ม.ค.</a:t>
                      </a:r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ก.พ.</a:t>
                      </a:r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มี.ค.</a:t>
                      </a:r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เม.ย.</a:t>
                      </a:r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พ.ค.</a:t>
                      </a:r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มิ.ย.</a:t>
                      </a:r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ก.ค.</a:t>
                      </a:r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ส.ค.</a:t>
                      </a:r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ก.ย.</a:t>
                      </a:r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9. คณะกรรมการอุทธรณ์ผลการปฏิบัติราชการของหน่วยงานสังกัด</a:t>
                      </a:r>
                      <a:r>
                        <a:rPr lang="th-TH" sz="1800" b="1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กทม.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พิจารณาคำอุทธรณ์ฯ</a:t>
                      </a:r>
                      <a:r>
                        <a:rPr lang="th-TH" sz="18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(รอบที่ 1)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10. </a:t>
                      </a:r>
                      <a:r>
                        <a:rPr lang="th-TH" sz="1800" b="1" kern="1200" dirty="0" err="1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สกก.</a:t>
                      </a: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ให้หน่วยงานส่งรายงานผลการปฏิบัติราชการฯประจำปีงบประมาณ พ.ศ. 2561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11. หน่วยงานส่งคำขออุทธรณ์ฯ</a:t>
                      </a:r>
                      <a:r>
                        <a:rPr lang="th-TH" sz="1800" b="1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(รอบที่ 2) ให้ </a:t>
                      </a:r>
                      <a:r>
                        <a:rPr lang="th-TH" sz="1800" b="1" kern="1200" dirty="0" err="1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สกก.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กิจกรรม</a:t>
                      </a:r>
                    </a:p>
                    <a:p>
                      <a:pPr algn="ctr"/>
                      <a:endParaRPr lang="th-TH" sz="24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2561</a:t>
                      </a:r>
                      <a:endParaRPr lang="th-TH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2" gridSpan="9"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ต.ค.</a:t>
                      </a:r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พ.ย.</a:t>
                      </a:r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ธ.ค.</a:t>
                      </a:r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pPr algn="r"/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/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12. คณะกรรมการตรวจฯ  ออกตรวจติดตามประเมินผลฯ  (ระยะสิ้นปีงบประมาณ)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13. คณะกรรมการอุทธรณ์ผลการปฏิบัติราชการของหน่วยงานสังกัด</a:t>
                      </a:r>
                      <a:r>
                        <a:rPr lang="th-TH" sz="1800" b="1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กทม.</a:t>
                      </a:r>
                      <a:r>
                        <a:rPr lang="th-TH" sz="1800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พิจารณาคำอุทธรณ์ฯ</a:t>
                      </a:r>
                      <a:r>
                        <a:rPr lang="th-TH" sz="1800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(รอบที่ 2)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14. หน่วยงานผู้รับผิดชอบตัวชี้วัดสรุปผลการประเมินฯตัวชี้วัดที่รับผิดชอบ และแจ้งให้หน่วยงานผู้ขอรับการประเมินตรวจสอบความถูกต้อง ก่อนส่งผลคะแนนให้</a:t>
                      </a:r>
                      <a:r>
                        <a:rPr lang="th-TH" sz="1800" b="1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kern="1200" baseline="0" dirty="0" err="1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สกก.</a:t>
                      </a:r>
                      <a:r>
                        <a:rPr lang="th-TH" sz="1800" b="1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15. หน่วยงานผู้รับผิดชอบส่งผลการประเมินของตัวชี้วัดที่รับผิดชอบให้ </a:t>
                      </a:r>
                      <a:r>
                        <a:rPr lang="th-TH" sz="1800" b="1" kern="1200" dirty="0" err="1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สกก.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960790" y="1221804"/>
            <a:ext cx="468000" cy="64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7487816" y="134076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ภายใน 31 พ.ค. 2561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892480" y="1882402"/>
            <a:ext cx="0" cy="612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68344" y="19888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14 ก.ย. 2561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80312" y="2492896"/>
            <a:ext cx="1620000" cy="39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TextBox 9"/>
          <p:cNvSpPr txBox="1"/>
          <p:nvPr/>
        </p:nvSpPr>
        <p:spPr>
          <a:xfrm>
            <a:off x="5724128" y="249289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ภายใน 17 ก.ย. 2561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95936" y="3717032"/>
            <a:ext cx="144016" cy="612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4283968" y="386104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1 – 9 ต.ค. 2561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39952" y="4365104"/>
            <a:ext cx="216000" cy="612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4499992" y="450912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ภายใน 26 ต.ค. 2561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55976" y="5013176"/>
            <a:ext cx="180000" cy="864096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TextBox 15"/>
          <p:cNvSpPr txBox="1"/>
          <p:nvPr/>
        </p:nvSpPr>
        <p:spPr>
          <a:xfrm>
            <a:off x="4644008" y="530120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29 ต.ค. – 2 พ.ย. 2561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03490" y="60840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8 พ.ย. 2561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4631482" y="5889798"/>
            <a:ext cx="0" cy="648072"/>
          </a:xfrm>
          <a:prstGeom prst="line">
            <a:avLst/>
          </a:prstGeom>
          <a:ln w="28575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" y="692696"/>
          <a:ext cx="9143998" cy="549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934"/>
                <a:gridCol w="432048"/>
                <a:gridCol w="432048"/>
                <a:gridCol w="432048"/>
                <a:gridCol w="432048"/>
                <a:gridCol w="432048"/>
                <a:gridCol w="432048"/>
                <a:gridCol w="432048"/>
                <a:gridCol w="432048"/>
                <a:gridCol w="432048"/>
                <a:gridCol w="432048"/>
                <a:gridCol w="432048"/>
                <a:gridCol w="395536"/>
              </a:tblGrid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กิจกรรม</a:t>
                      </a:r>
                    </a:p>
                    <a:p>
                      <a:pPr algn="ctr"/>
                      <a:endParaRPr lang="th-TH" sz="24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2561</a:t>
                      </a:r>
                      <a:endParaRPr lang="th-TH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2562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ต.ค.</a:t>
                      </a:r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พ.ย.</a:t>
                      </a:r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ธ.ค.</a:t>
                      </a:r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ม.ค.</a:t>
                      </a:r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ก.พ.</a:t>
                      </a:r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มี.ค. </a:t>
                      </a:r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เม.ย.</a:t>
                      </a:r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พ.ค.</a:t>
                      </a:r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มิ.ย.</a:t>
                      </a:r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ก.ค.</a:t>
                      </a:r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ส.ค.</a:t>
                      </a:r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ก.ย.</a:t>
                      </a:r>
                      <a:endParaRPr lang="th-TH" sz="1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21. คณะกรรมการประเมินผลฯ พิจารณา ผลการประเมินฯ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22. </a:t>
                      </a:r>
                      <a:r>
                        <a:rPr lang="th-TH" sz="1800" b="1" kern="1200" dirty="0" err="1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สกก.</a:t>
                      </a: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เวียนแจ้งผลคะแนนการประเมินที่ผ่านการพิจารณาจากคณะกรรมการฯ ให้หน่วยงานทราบในเบื้องต้น เพื่อให้หน่วยงานผู้ขอรับการประเมินตรวจสอบ ยืนยันผลคะแนน และ</a:t>
                      </a:r>
                      <a:r>
                        <a:rPr lang="th-TH" sz="1800" b="1" u="sng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ขอทบทวนผลคะแนน</a:t>
                      </a: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การประเมินในกรณีที่ตรวจสอบแล้วพบว่า มีข้อผิดพลาดที่เกิดจากการให้คะแนน หรือการคำนวณคะแนน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23.</a:t>
                      </a:r>
                      <a:r>
                        <a:rPr lang="th-TH" sz="1800" b="1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ระยะเวลาให้หน่วยงานส่งคำขอทบทวนคะแนน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24. คณะกรรมการประเมินผลฯ พิจารณา ผลการประเมินฯ (หลังทบทวนคะแนน)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25. </a:t>
                      </a: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อ.ก.ก. วิสามัญเกี่ยวกับ</a:t>
                      </a:r>
                      <a:r>
                        <a:rPr lang="th-TH" sz="1800" b="1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การสรรหาฯ พิจารณา ผล             การประเมินฯ</a:t>
                      </a:r>
                      <a:endParaRPr lang="th-TH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26. ประชุมคณะกรรมการจัดสรรเงินรางวัลประจำปี และคณะกรรมการจัดสรรเงินรางวัลประจำปีของลูกจ้างกรุงเทพมหานคร</a:t>
                      </a:r>
                      <a:endParaRPr lang="th-TH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47298" y="151921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21 พ.ย. 2561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59682" y="1509836"/>
            <a:ext cx="0" cy="396000"/>
          </a:xfrm>
          <a:prstGeom prst="line">
            <a:avLst/>
          </a:prstGeom>
          <a:ln w="28575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60032" y="270892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23 พ.ย. 2561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88024" y="3632498"/>
            <a:ext cx="72000" cy="3600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4932040" y="36450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26 – 30 พ.ย. 2561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6056" y="414908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12 ธ.ค. 2561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20072" y="479715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27 ธ.ค. 2561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36096" y="551723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2 ม.ค. 2562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038478" y="4030116"/>
            <a:ext cx="0" cy="612000"/>
          </a:xfrm>
          <a:prstGeom prst="line">
            <a:avLst/>
          </a:prstGeom>
          <a:ln w="28575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728542" y="1902776"/>
            <a:ext cx="0" cy="1728000"/>
          </a:xfrm>
          <a:prstGeom prst="line">
            <a:avLst/>
          </a:prstGeom>
          <a:ln w="28575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123012" y="4658504"/>
            <a:ext cx="0" cy="612000"/>
          </a:xfrm>
          <a:prstGeom prst="line">
            <a:avLst/>
          </a:prstGeom>
          <a:ln w="28575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360940" y="5301208"/>
            <a:ext cx="0" cy="90000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5508104" y="6381328"/>
            <a:ext cx="361348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หมายเหตุ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 ช่วงเวลาดำเนินการอาจมีการปรับเปลี่ยนตามความเหมาะสม</a:t>
            </a:r>
            <a:endParaRPr kumimoji="0" lang="th-TH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5815870"/>
            <a:ext cx="9144000" cy="1069514"/>
          </a:xfrm>
        </p:spPr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2198884" y="125260"/>
            <a:ext cx="41745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การคำนวณคะแนน</a:t>
            </a:r>
            <a:endParaRPr lang="th-TH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2" name="สี่เหลี่ยมมุมมน 4"/>
          <p:cNvSpPr/>
          <p:nvPr/>
        </p:nvSpPr>
        <p:spPr>
          <a:xfrm>
            <a:off x="323528" y="1268760"/>
            <a:ext cx="8496944" cy="5328592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b="1" dirty="0">
                <a:solidFill>
                  <a:schemeClr val="tx2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4000" b="1" dirty="0" smtClean="0">
                <a:solidFill>
                  <a:schemeClr val="tx2"/>
                </a:solidFill>
                <a:latin typeface="TH SarabunIT๙" pitchFamily="34" charset="-34"/>
                <a:cs typeface="TH SarabunIT๙" pitchFamily="34" charset="-34"/>
              </a:rPr>
              <a:t>    </a:t>
            </a:r>
            <a:r>
              <a:rPr lang="th-TH" sz="40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น้ำหนัก</a:t>
            </a:r>
            <a:r>
              <a:rPr lang="th-TH" sz="4000" b="1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คะแนน เกณฑ์การให้คะแนน คะแนนรวม และทศนิยม</a:t>
            </a:r>
          </a:p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b="1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      - </a:t>
            </a:r>
            <a:r>
              <a:rPr lang="th-TH" sz="40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น้ำหนัก</a:t>
            </a:r>
            <a:r>
              <a:rPr lang="th-TH" sz="4000" b="1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คะแนนของแต่ละตัวชี้วัดในทุกมิติรวมกันเท่ากับร้อยละ 100 </a:t>
            </a:r>
          </a:p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b="1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      - เกณฑ์การให้คะแนนในแต่ละตัวชี้วัด และคะแนนรวมจะมีการแบ่งเป็นช่วงระดับคะแนน 1 - 5 </a:t>
            </a:r>
          </a:p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b="1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      - การคิดคะแนนจะมีการกำหนด ให้มีทศนิยม 3 ตำแหน่ง </a:t>
            </a: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58"/>
          <p:cNvGraphicFramePr>
            <a:graphicFrameLocks noGrp="1"/>
          </p:cNvGraphicFramePr>
          <p:nvPr/>
        </p:nvGraphicFramePr>
        <p:xfrm>
          <a:off x="395536" y="1052736"/>
          <a:ext cx="8569325" cy="4922831"/>
        </p:xfrm>
        <a:graphic>
          <a:graphicData uri="http://schemas.openxmlformats.org/drawingml/2006/table">
            <a:tbl>
              <a:tblPr/>
              <a:tblGrid>
                <a:gridCol w="1944688"/>
                <a:gridCol w="6624637"/>
              </a:tblGrid>
              <a:tr h="10668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ตัวชี้วัดที่ 4.2.2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spc="-70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ร้อย</a:t>
                      </a:r>
                      <a:r>
                        <a:rPr lang="th-TH" sz="3200" b="1" spc="-70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ละความสำเร็จของการดำเนินการสร้างเสริมสุขภาพของบุคลากรในหน่วยงาน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5791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หน่วยวัด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ร้อยละ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184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เกณฑ์ในการ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ให้คะแนน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ช่วงการปรับเกณฑ์การให้คะแนน +/- ร้อยละ 2.5 ต่อ 1 คะแนน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0668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ผลการดำเนินการ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หน่วยงาน ก. หลังดำเนินกิจกรรมค่าเฉลี่ย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BMI </a:t>
                      </a: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มีแนวโน้มเข้าสู่เกณฑ์ปกติเพิ่มขึ้น 2.164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Group 54"/>
          <p:cNvGraphicFramePr>
            <a:graphicFrameLocks noGrp="1"/>
          </p:cNvGraphicFramePr>
          <p:nvPr/>
        </p:nvGraphicFramePr>
        <p:xfrm>
          <a:off x="2411288" y="3212976"/>
          <a:ext cx="6409184" cy="1463040"/>
        </p:xfrm>
        <a:graphic>
          <a:graphicData uri="http://schemas.openxmlformats.org/drawingml/2006/table">
            <a:tbl>
              <a:tblPr/>
              <a:tblGrid>
                <a:gridCol w="2887908"/>
                <a:gridCol w="712964"/>
                <a:gridCol w="648072"/>
                <a:gridCol w="576064"/>
                <a:gridCol w="720080"/>
                <a:gridCol w="864096"/>
              </a:tblGrid>
              <a:tr h="4414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ระดับคะแนน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998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spc="-70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ร้อยละความสำเร็จของการดำเนินการสร้างเสริมสุขภาพของบุคลากรในหน่วยงาน</a:t>
                      </a:r>
                      <a:endParaRPr lang="en-US" sz="16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ลดลง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5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ขึ้นไป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ลดลง 5</a:t>
                      </a: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คงที่ 0</a:t>
                      </a: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เพิ่มขึ้น 2.5</a:t>
                      </a: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เพิ่มขึ้น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5 ขึ้นไป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179"/>
          <p:cNvSpPr>
            <a:spLocks noChangeArrowheads="1"/>
          </p:cNvSpPr>
          <p:nvPr/>
        </p:nvSpPr>
        <p:spPr bwMode="auto">
          <a:xfrm>
            <a:off x="539750" y="124782"/>
            <a:ext cx="13083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th-TH" sz="3600" b="1" u="sng" dirty="0" smtClean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ตัวอย่าง</a:t>
            </a:r>
            <a:r>
              <a:rPr lang="th-TH" sz="3600" dirty="0" smtClean="0">
                <a:latin typeface="TH SarabunIT๙" pitchFamily="34" charset="-34"/>
                <a:cs typeface="TH SarabunIT๙" pitchFamily="34" charset="-34"/>
              </a:rPr>
              <a:t> </a:t>
            </a:r>
            <a:endParaRPr lang="th-TH" sz="36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51520" y="404664"/>
            <a:ext cx="59769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th-TH" sz="36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IT๙" pitchFamily="34" charset="-34"/>
                <a:cs typeface="TH SarabunIT๙" pitchFamily="34" charset="-34"/>
              </a:rPr>
              <a:t>วิธีการคิดผลการดำเนินการให้เป็นคะแนน</a:t>
            </a:r>
            <a:r>
              <a:rPr lang="en-US" sz="3600" b="1" dirty="0">
                <a:solidFill>
                  <a:srgbClr val="6600CC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</a:p>
        </p:txBody>
      </p:sp>
      <p:graphicFrame>
        <p:nvGraphicFramePr>
          <p:cNvPr id="3" name="Group 33"/>
          <p:cNvGraphicFramePr>
            <a:graphicFrameLocks noGrp="1"/>
          </p:cNvGraphicFramePr>
          <p:nvPr/>
        </p:nvGraphicFramePr>
        <p:xfrm>
          <a:off x="827088" y="1509713"/>
          <a:ext cx="7489329" cy="1767952"/>
        </p:xfrm>
        <a:graphic>
          <a:graphicData uri="http://schemas.openxmlformats.org/drawingml/2006/table">
            <a:tbl>
              <a:tblPr/>
              <a:tblGrid>
                <a:gridCol w="3598053"/>
                <a:gridCol w="734193"/>
                <a:gridCol w="807613"/>
                <a:gridCol w="734193"/>
                <a:gridCol w="807613"/>
                <a:gridCol w="807664"/>
              </a:tblGrid>
              <a:tr h="5792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Times New Roman" pitchFamily="18" charset="0"/>
                          <a:cs typeface="TH SarabunIT๙" pitchFamily="34" charset="-34"/>
                        </a:rPr>
                        <a:t>ระดับคะแนน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1067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spc="-70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ร้อยละความสำเร็จของการดำเนินการสร้างเสริมสุขภาพของบุคลากรในหน่วยงาน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ลดลง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5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ขึ้นไป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ลดลง 5</a:t>
                      </a:r>
                      <a:endParaRPr kumimoji="0" lang="en-A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คงที่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0</a:t>
                      </a:r>
                      <a:endParaRPr kumimoji="0" lang="en-A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เพิ่มขึ้น 2.5</a:t>
                      </a:r>
                      <a:endParaRPr kumimoji="0" lang="en-A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เพิ่มขึ้น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5 ขึ้นไป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" name="Line 28"/>
          <p:cNvSpPr>
            <a:spLocks noChangeShapeType="1"/>
          </p:cNvSpPr>
          <p:nvPr/>
        </p:nvSpPr>
        <p:spPr bwMode="auto">
          <a:xfrm>
            <a:off x="6520060" y="1925612"/>
            <a:ext cx="358775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5" name="Rectangle 30"/>
          <p:cNvSpPr>
            <a:spLocks noChangeArrowheads="1"/>
          </p:cNvSpPr>
          <p:nvPr/>
        </p:nvSpPr>
        <p:spPr bwMode="auto">
          <a:xfrm>
            <a:off x="5259585" y="4141762"/>
            <a:ext cx="1871663" cy="568325"/>
          </a:xfrm>
          <a:prstGeom prst="rect">
            <a:avLst/>
          </a:prstGeom>
          <a:solidFill>
            <a:srgbClr val="CCFFCC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2.164</a:t>
            </a:r>
            <a:endParaRPr lang="th-TH" sz="3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AutoShape 34"/>
          <p:cNvSpPr>
            <a:spLocks noChangeArrowheads="1"/>
          </p:cNvSpPr>
          <p:nvPr/>
        </p:nvSpPr>
        <p:spPr bwMode="auto">
          <a:xfrm>
            <a:off x="6591498" y="2128812"/>
            <a:ext cx="215900" cy="1920875"/>
          </a:xfrm>
          <a:prstGeom prst="upArrow">
            <a:avLst>
              <a:gd name="adj1" fmla="val 50000"/>
              <a:gd name="adj2" fmla="val 222426"/>
            </a:avLst>
          </a:prstGeom>
          <a:solidFill>
            <a:srgbClr val="FF66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latin typeface="Calibri" pitchFamily="34" charset="0"/>
            </a:endParaRPr>
          </a:p>
        </p:txBody>
      </p:sp>
      <p:sp>
        <p:nvSpPr>
          <p:cNvPr id="7" name="Rectangle 30"/>
          <p:cNvSpPr>
            <a:spLocks noChangeArrowheads="1"/>
          </p:cNvSpPr>
          <p:nvPr/>
        </p:nvSpPr>
        <p:spPr bwMode="auto">
          <a:xfrm>
            <a:off x="5232598" y="4710087"/>
            <a:ext cx="2005012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th-TH" sz="2800" b="1" dirty="0">
                <a:solidFill>
                  <a:schemeClr val="accent5">
                    <a:lumMod val="2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ผลการดำเนินงาน</a:t>
            </a: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11188" y="392113"/>
            <a:ext cx="47529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th-TH" sz="32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IT๙" pitchFamily="34" charset="-34"/>
                <a:cs typeface="TH SarabunIT๙" pitchFamily="34" charset="-34"/>
              </a:rPr>
              <a:t>วิธีการคิดผลการดำเนินการให้เป็นคะแนน</a:t>
            </a:r>
            <a:r>
              <a:rPr lang="en-US" sz="2800" b="1" dirty="0">
                <a:solidFill>
                  <a:srgbClr val="6600CC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53070" y="3143250"/>
            <a:ext cx="3690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1. หาผลต่างของช่วงร้อยละ</a:t>
            </a:r>
            <a:endParaRPr lang="th-TH" sz="3600" dirty="0">
              <a:solidFill>
                <a:srgbClr val="0066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Group 40"/>
          <p:cNvGraphicFramePr>
            <a:graphicFrameLocks noGrp="1"/>
          </p:cNvGraphicFramePr>
          <p:nvPr/>
        </p:nvGraphicFramePr>
        <p:xfrm>
          <a:off x="642938" y="1143000"/>
          <a:ext cx="7429500" cy="1645882"/>
        </p:xfrm>
        <a:graphic>
          <a:graphicData uri="http://schemas.openxmlformats.org/drawingml/2006/table">
            <a:tbl>
              <a:tblPr/>
              <a:tblGrid>
                <a:gridCol w="3616325"/>
                <a:gridCol w="684212"/>
                <a:gridCol w="782638"/>
                <a:gridCol w="782637"/>
                <a:gridCol w="781050"/>
                <a:gridCol w="782638"/>
              </a:tblGrid>
              <a:tr h="4570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ระดับคะแนน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1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2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3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4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5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944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spc="-70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ร้อยละความสำเร็จของการดำเนินการสร้างเสริมสุขภาพของบุคลากรในหน่วยงาน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ลดลง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5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ขึ้นไป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ลดลง 5</a:t>
                      </a:r>
                      <a:endParaRPr kumimoji="0" lang="en-A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คงที่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0</a:t>
                      </a:r>
                      <a:endParaRPr kumimoji="0" lang="en-A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เพิ่มขึ้น 2.5</a:t>
                      </a:r>
                      <a:endParaRPr kumimoji="0" lang="en-A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เพิ่มขึ้น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5 ขึ้นไป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30"/>
          <p:cNvSpPr>
            <a:spLocks noChangeArrowheads="1"/>
          </p:cNvSpPr>
          <p:nvPr/>
        </p:nvSpPr>
        <p:spPr bwMode="auto">
          <a:xfrm>
            <a:off x="8023225" y="57150"/>
            <a:ext cx="792205" cy="523220"/>
          </a:xfrm>
          <a:prstGeom prst="rect">
            <a:avLst/>
          </a:prstGeom>
          <a:solidFill>
            <a:srgbClr val="CCFFCC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2.164</a:t>
            </a:r>
            <a:endParaRPr lang="th-TH" sz="2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Right Brace 5"/>
          <p:cNvSpPr/>
          <p:nvPr/>
        </p:nvSpPr>
        <p:spPr>
          <a:xfrm rot="5400000">
            <a:off x="6323582" y="2049985"/>
            <a:ext cx="381000" cy="928687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730080" y="3213100"/>
            <a:ext cx="2362200" cy="579438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2.5 – 0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= 2.5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508104" y="2636912"/>
            <a:ext cx="720080" cy="648072"/>
          </a:xfrm>
          <a:prstGeom prst="straightConnector1">
            <a:avLst/>
          </a:prstGeom>
          <a:ln w="7620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63860" y="3933825"/>
            <a:ext cx="4040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2. หาผลต่างของระดับคะแนน</a:t>
            </a:r>
            <a:r>
              <a:rPr lang="th-TH" sz="3200" dirty="0">
                <a:solidFill>
                  <a:srgbClr val="0099FF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sp>
        <p:nvSpPr>
          <p:cNvPr id="10" name="Left Brace 9"/>
          <p:cNvSpPr/>
          <p:nvPr/>
        </p:nvSpPr>
        <p:spPr>
          <a:xfrm rot="5400000">
            <a:off x="6264572" y="634404"/>
            <a:ext cx="476250" cy="642938"/>
          </a:xfrm>
          <a:prstGeom prst="lef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508625" y="4076700"/>
            <a:ext cx="2232025" cy="579438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4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–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= 1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2" name="Shape 20"/>
          <p:cNvCxnSpPr>
            <a:cxnSpLocks noChangeShapeType="1"/>
          </p:cNvCxnSpPr>
          <p:nvPr/>
        </p:nvCxnSpPr>
        <p:spPr bwMode="auto">
          <a:xfrm rot="5400000">
            <a:off x="6337301" y="2416175"/>
            <a:ext cx="3567112" cy="617537"/>
          </a:xfrm>
          <a:prstGeom prst="bentConnector3">
            <a:avLst>
              <a:gd name="adj1" fmla="val 100310"/>
            </a:avLst>
          </a:prstGeom>
          <a:noFill/>
          <a:ln w="38100" algn="ctr">
            <a:solidFill>
              <a:srgbClr val="7030A0"/>
            </a:solidFill>
            <a:miter lim="800000"/>
            <a:headEnd/>
            <a:tailEnd type="triangle" w="med" len="med"/>
          </a:ln>
        </p:spPr>
      </p:cxn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940866" y="4724400"/>
            <a:ext cx="456723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3600" b="1" dirty="0">
                <a:solidFill>
                  <a:srgbClr val="000066"/>
                </a:solidFill>
                <a:latin typeface="TH SarabunPSK" pitchFamily="34" charset="-34"/>
                <a:cs typeface="TH SarabunPSK" pitchFamily="34" charset="-34"/>
              </a:rPr>
              <a:t>3. หาผลต่างของผลการดำเนินการ</a:t>
            </a:r>
          </a:p>
          <a:p>
            <a:r>
              <a:rPr lang="th-TH" sz="3600" b="1" dirty="0">
                <a:solidFill>
                  <a:srgbClr val="000066"/>
                </a:solidFill>
                <a:latin typeface="TH SarabunPSK" pitchFamily="34" charset="-34"/>
                <a:cs typeface="TH SarabunPSK" pitchFamily="34" charset="-34"/>
              </a:rPr>
              <a:t>กับร้อยละความสำเร็จฯ ที่ตั้งไว้ในระดับคะแนนน้อยกว่า</a:t>
            </a:r>
            <a:endParaRPr lang="th-TH" sz="3600" dirty="0">
              <a:solidFill>
                <a:srgbClr val="000066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461148" y="5229225"/>
            <a:ext cx="3311525" cy="579438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2.164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–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0 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=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2.164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508104" y="1052736"/>
            <a:ext cx="428625" cy="214312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740650" y="944563"/>
            <a:ext cx="688975" cy="0"/>
          </a:xfrm>
          <a:prstGeom prst="line">
            <a:avLst/>
          </a:prstGeom>
          <a:ln w="3810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9" grpId="0"/>
      <p:bldP spid="10" grpId="0" animBg="1"/>
      <p:bldP spid="11" grpId="0" animBg="1"/>
      <p:bldP spid="13" grpId="0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750" y="404813"/>
            <a:ext cx="47529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th-TH" sz="32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IT๙" pitchFamily="34" charset="-34"/>
                <a:cs typeface="TH SarabunIT๙" pitchFamily="34" charset="-34"/>
              </a:rPr>
              <a:t>วิธีการคิดผลการดำเนินการให้เป็นคะแนน</a:t>
            </a:r>
            <a:r>
              <a:rPr lang="en-US" sz="3200" b="1">
                <a:solidFill>
                  <a:srgbClr val="6600CC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55650" y="2996952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3600" b="1" dirty="0">
                <a:solidFill>
                  <a:srgbClr val="3333FF"/>
                </a:solidFill>
                <a:latin typeface="TH SarabunPSK" pitchFamily="34" charset="-34"/>
                <a:cs typeface="TH SarabunPSK" pitchFamily="34" charset="-34"/>
              </a:rPr>
              <a:t>5. สรุปคะแนน</a:t>
            </a: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8023225" y="57150"/>
            <a:ext cx="792205" cy="523220"/>
          </a:xfrm>
          <a:prstGeom prst="rect">
            <a:avLst/>
          </a:prstGeom>
          <a:solidFill>
            <a:srgbClr val="CCFFCC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2.164</a:t>
            </a:r>
            <a:endParaRPr lang="th-TH" sz="2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4213" y="1125538"/>
            <a:ext cx="3482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3366FF"/>
                </a:solidFill>
                <a:latin typeface="TH SarabunPSK" pitchFamily="34" charset="-34"/>
                <a:cs typeface="TH SarabunPSK" pitchFamily="34" charset="-34"/>
              </a:rPr>
              <a:t>4. การหาเศษของคะแนน</a:t>
            </a:r>
            <a:r>
              <a:rPr lang="th-TH" sz="2800" dirty="0">
                <a:solidFill>
                  <a:srgbClr val="3366FF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95963" y="1930400"/>
            <a:ext cx="2952750" cy="1066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2.164 </a:t>
            </a:r>
            <a:r>
              <a:rPr lang="en-US" sz="3200" b="1" u="sng" dirty="0">
                <a:latin typeface="TH SarabunPSK" pitchFamily="34" charset="-34"/>
                <a:cs typeface="TH SarabunPSK" pitchFamily="34" charset="-34"/>
              </a:rPr>
              <a:t>X 1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 =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0.866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   2.5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68363" y="1951038"/>
            <a:ext cx="4856162" cy="83026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2400" b="1" u="sng">
                <a:latin typeface="TH SarabunIT๙" pitchFamily="34" charset="-34"/>
                <a:cs typeface="TH SarabunIT๙" pitchFamily="34" charset="-34"/>
              </a:rPr>
              <a:t>ผลต่างของผลการดำเนินการ </a:t>
            </a:r>
            <a:r>
              <a:rPr lang="en-US" sz="2400" b="1" u="sng">
                <a:latin typeface="TH SarabunIT๙" pitchFamily="34" charset="-34"/>
                <a:cs typeface="TH SarabunIT๙" pitchFamily="34" charset="-34"/>
              </a:rPr>
              <a:t>x </a:t>
            </a:r>
            <a:r>
              <a:rPr lang="th-TH" sz="2400" b="1" u="sng">
                <a:latin typeface="TH SarabunIT๙" pitchFamily="34" charset="-34"/>
                <a:cs typeface="TH SarabunIT๙" pitchFamily="34" charset="-34"/>
              </a:rPr>
              <a:t>ผลต่างของระดับคะแนน</a:t>
            </a:r>
          </a:p>
          <a:p>
            <a:pPr algn="ctr"/>
            <a:r>
              <a:rPr lang="th-TH" sz="2400" b="1">
                <a:latin typeface="TH SarabunIT๙" pitchFamily="34" charset="-34"/>
                <a:cs typeface="TH SarabunIT๙" pitchFamily="34" charset="-34"/>
              </a:rPr>
              <a:t>ผลต่างของช่วงร้อยละ</a:t>
            </a:r>
            <a:endParaRPr lang="th-TH" sz="2400" b="1" u="sng"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8" name="Group 36"/>
          <p:cNvGraphicFramePr>
            <a:graphicFrameLocks noGrp="1"/>
          </p:cNvGraphicFramePr>
          <p:nvPr/>
        </p:nvGraphicFramePr>
        <p:xfrm>
          <a:off x="1259633" y="3716337"/>
          <a:ext cx="7200799" cy="1810428"/>
        </p:xfrm>
        <a:graphic>
          <a:graphicData uri="http://schemas.openxmlformats.org/drawingml/2006/table">
            <a:tbl>
              <a:tblPr/>
              <a:tblGrid>
                <a:gridCol w="3323670"/>
                <a:gridCol w="712116"/>
                <a:gridCol w="791239"/>
                <a:gridCol w="717590"/>
                <a:gridCol w="785765"/>
                <a:gridCol w="870419"/>
              </a:tblGrid>
              <a:tr h="456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Times New Roman" pitchFamily="18" charset="0"/>
                          <a:cs typeface="TH SarabunIT๙" pitchFamily="34" charset="-34"/>
                        </a:rPr>
                        <a:t>ระดับคะแนน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1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2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3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4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5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822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spc="-70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ร้อยละความสำเร็จของการดำเนินการสร้างเสริมสุขภาพของบุคลากรในหน่วยงาน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ลดลง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5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ขึ้นไป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ลดลง 5</a:t>
                      </a:r>
                      <a:endParaRPr kumimoji="0" lang="en-A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คงที่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0</a:t>
                      </a:r>
                      <a:endParaRPr kumimoji="0" lang="en-A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เพิ่มขึ้น 2.5</a:t>
                      </a:r>
                      <a:endParaRPr kumimoji="0" lang="en-A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เพิ่มขึ้น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5 ขึ้นไป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143250" y="5729883"/>
            <a:ext cx="3143250" cy="579437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+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0.866 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=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3.866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6768529" y="3968775"/>
            <a:ext cx="285750" cy="214312"/>
          </a:xfrm>
          <a:prstGeom prst="straightConnector1">
            <a:avLst/>
          </a:prstGeom>
          <a:ln w="5715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7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idx="4294967295"/>
          </p:nvPr>
        </p:nvSpPr>
        <p:spPr>
          <a:xfrm>
            <a:off x="2843808" y="100958"/>
            <a:ext cx="4071937" cy="908720"/>
          </a:xfrm>
          <a:prstGeom prst="rect">
            <a:avLst/>
          </a:prstGeom>
        </p:spPr>
        <p:txBody>
          <a:bodyPr/>
          <a:lstStyle/>
          <a:p>
            <a:pPr algn="l" eaLnBrk="1" hangingPunct="1">
              <a:defRPr/>
            </a:pPr>
            <a:r>
              <a:rPr lang="th-TH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การสรุปคะแนนประเมิน</a:t>
            </a:r>
            <a:endParaRPr lang="fr-CA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12" name="Group 64"/>
          <p:cNvGraphicFramePr>
            <a:graphicFrameLocks noGrp="1"/>
          </p:cNvGraphicFramePr>
          <p:nvPr/>
        </p:nvGraphicFramePr>
        <p:xfrm>
          <a:off x="178395" y="1124744"/>
          <a:ext cx="8607425" cy="4513262"/>
        </p:xfrm>
        <a:graphic>
          <a:graphicData uri="http://schemas.openxmlformats.org/drawingml/2006/table">
            <a:tbl>
              <a:tblPr/>
              <a:tblGrid>
                <a:gridCol w="1504950"/>
                <a:gridCol w="750888"/>
                <a:gridCol w="515937"/>
                <a:gridCol w="612775"/>
                <a:gridCol w="649288"/>
                <a:gridCol w="431800"/>
                <a:gridCol w="431800"/>
                <a:gridCol w="431800"/>
                <a:gridCol w="415925"/>
                <a:gridCol w="601662"/>
                <a:gridCol w="828675"/>
                <a:gridCol w="717550"/>
                <a:gridCol w="714375"/>
              </a:tblGrid>
              <a:tr h="259557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ชื่อตัวชี้วัด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หน่วยวัด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น้ำหนัก (ร้อยละ)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เป้าหมาย/เกณฑ์การให้คะแนน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ผลการดำเนินการ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0480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ประเภทหน่วยงาน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ผลการดำเนิน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การ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ค่าคะแนน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ที่ได้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คะแนนถ่วงน้ำหนัก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91440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Line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Staff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Line &amp; Staff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989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4.1</a:t>
                      </a:r>
                      <a:r>
                        <a:rPr kumimoji="0" lang="th-TH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2600" b="1" spc="-70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ร้อยละความสำเร็จของการดำเนินการสร้างเสริมสุขภาพของบุคลากรในหน่วยงาน</a:t>
                      </a:r>
                      <a:endParaRPr lang="en-US" sz="2600" b="1" dirty="0" smtClean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คะแนน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ลดลง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5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ขึ้นไป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ลดลง 5</a:t>
                      </a:r>
                      <a:endParaRPr kumimoji="0" lang="en-A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คงที่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0</a:t>
                      </a:r>
                      <a:endParaRPr kumimoji="0" lang="en-A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เพิ่ม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ขึ้น 2.5</a:t>
                      </a:r>
                      <a:endParaRPr kumimoji="0" lang="en-A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เพิ่มขึ้น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5 ขึ้นไป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เพิ่มขึ้น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2.164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3.866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imes New Roman" pitchFamily="18" charset="0"/>
                          <a:cs typeface="TH SarabunPSK" pitchFamily="34" charset="-34"/>
                        </a:rPr>
                        <a:t>0.077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 pitchFamily="18" charset="0"/>
                        <a:cs typeface="TH SarabunPSK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978620" y="3671888"/>
            <a:ext cx="6192838" cy="792163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th-TH" sz="2200" b="1" dirty="0" smtClean="0">
                <a:solidFill>
                  <a:srgbClr val="C00000"/>
                </a:solidFill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ค่าคะแนนถ่วงน้ำหนัก  </a:t>
            </a:r>
            <a:r>
              <a:rPr lang="en-US" sz="2200" b="1" dirty="0" smtClean="0">
                <a:solidFill>
                  <a:srgbClr val="C00000"/>
                </a:solidFill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= </a:t>
            </a:r>
            <a:r>
              <a:rPr lang="th-TH" sz="2200" b="1" u="sng" dirty="0" smtClean="0">
                <a:solidFill>
                  <a:srgbClr val="C00000"/>
                </a:solidFill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น้ำหนักคะแนนของตัวชี้วัดนั้น ๆ</a:t>
            </a:r>
            <a:r>
              <a:rPr lang="th-TH" sz="2200" b="1" dirty="0" smtClean="0">
                <a:solidFill>
                  <a:srgbClr val="C00000"/>
                </a:solidFill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x </a:t>
            </a:r>
            <a:r>
              <a:rPr lang="th-TH" sz="2200" b="1" dirty="0" smtClean="0">
                <a:solidFill>
                  <a:srgbClr val="C00000"/>
                </a:solidFill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ค่าคะแนนที่ได้ </a:t>
            </a:r>
            <a:r>
              <a:rPr lang="en-US" sz="2200" b="1" dirty="0" smtClean="0">
                <a:solidFill>
                  <a:srgbClr val="C00000"/>
                </a:solidFill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 </a:t>
            </a:r>
            <a:r>
              <a:rPr lang="th-TH" sz="2200" b="1" dirty="0" smtClean="0">
                <a:solidFill>
                  <a:srgbClr val="C00000"/>
                </a:solidFill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                  </a:t>
            </a:r>
          </a:p>
          <a:p>
            <a:pPr>
              <a:defRPr/>
            </a:pPr>
            <a:r>
              <a:rPr lang="th-TH" sz="2200" b="1" dirty="0" smtClean="0">
                <a:solidFill>
                  <a:srgbClr val="C00000"/>
                </a:solidFill>
                <a:latin typeface="TH SarabunIT๙" pitchFamily="34" charset="-34"/>
                <a:ea typeface="Angsana New" pitchFamily="18" charset="-34"/>
                <a:cs typeface="TH SarabunIT๙" pitchFamily="34" charset="-34"/>
              </a:rPr>
              <a:t>                                น้ำหนักคะแนนรวมทุกตัวชี้วัด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296370" y="5160963"/>
            <a:ext cx="3143250" cy="94615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400" b="1" u="sng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800" b="1" u="sng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2  </a:t>
            </a:r>
            <a:r>
              <a:rPr lang="en-US" sz="28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x </a:t>
            </a:r>
            <a:r>
              <a:rPr lang="en-US" sz="28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3.866 </a:t>
            </a:r>
            <a:r>
              <a:rPr lang="en-US" sz="28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= 0.225</a:t>
            </a:r>
          </a:p>
          <a:p>
            <a:r>
              <a:rPr lang="en-US" sz="28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en-US" sz="28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100</a:t>
            </a:r>
            <a:endParaRPr lang="th-TH" sz="2800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Line 65"/>
          <p:cNvSpPr>
            <a:spLocks noChangeShapeType="1"/>
          </p:cNvSpPr>
          <p:nvPr/>
        </p:nvSpPr>
        <p:spPr bwMode="auto">
          <a:xfrm flipV="1">
            <a:off x="7812683" y="2447926"/>
            <a:ext cx="358775" cy="1152525"/>
          </a:xfrm>
          <a:prstGeom prst="line">
            <a:avLst/>
          </a:prstGeom>
          <a:noFill/>
          <a:ln w="730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59632" y="485800"/>
            <a:ext cx="684076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th-TH" sz="54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เกณฑ์การให้คะแนนในภาพรวม</a:t>
            </a:r>
            <a:endParaRPr lang="th-TH" sz="5400" b="1" dirty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3" name="ตัวแทนเนื้อหา 3"/>
          <p:cNvGraphicFramePr>
            <a:graphicFrameLocks noGrp="1"/>
          </p:cNvGraphicFramePr>
          <p:nvPr>
            <p:ph idx="1"/>
          </p:nvPr>
        </p:nvGraphicFramePr>
        <p:xfrm>
          <a:off x="1258888" y="2102891"/>
          <a:ext cx="6842125" cy="3600451"/>
        </p:xfrm>
        <a:graphic>
          <a:graphicData uri="http://schemas.openxmlformats.org/drawingml/2006/table">
            <a:tbl>
              <a:tblPr firstRow="1" firstCol="1" bandRow="1">
                <a:tableStyleId>{5202B0CA-FC54-4496-8BCA-5EF66A818D29}</a:tableStyleId>
              </a:tblPr>
              <a:tblGrid>
                <a:gridCol w="3610784"/>
                <a:gridCol w="3231341"/>
              </a:tblGrid>
              <a:tr h="64808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85800" algn="l"/>
                        </a:tabLst>
                      </a:pPr>
                      <a:r>
                        <a:rPr lang="th-TH" sz="3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ผลการประเมิน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94" marR="68594" marT="0" marB="0"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85800" algn="l"/>
                        </a:tabLst>
                      </a:pPr>
                      <a:r>
                        <a:rPr lang="th-TH" sz="3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ระดับคะแนนที่ได้รับ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94" marR="68594" marT="0" marB="0">
                    <a:solidFill>
                      <a:srgbClr val="003300"/>
                    </a:solidFill>
                  </a:tcPr>
                </a:tc>
              </a:tr>
              <a:tr h="54864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85800" algn="l"/>
                        </a:tabLst>
                      </a:pPr>
                      <a:r>
                        <a:rPr lang="th-TH" sz="36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ระดับ</a:t>
                      </a:r>
                      <a:r>
                        <a:rPr lang="th-TH" sz="3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ดีเด่น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94" marR="68594" marT="0" marB="0"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85800" algn="l"/>
                        </a:tabLst>
                      </a:pPr>
                      <a:r>
                        <a:rPr lang="th-TH" sz="3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มากกว่า 4.500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94" marR="68594" marT="0" marB="0">
                    <a:solidFill>
                      <a:srgbClr val="339933"/>
                    </a:solidFill>
                  </a:tcPr>
                </a:tc>
              </a:tr>
              <a:tr h="54864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85800" algn="l"/>
                        </a:tabLst>
                      </a:pPr>
                      <a:r>
                        <a:rPr lang="th-TH" sz="36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ระดับ</a:t>
                      </a:r>
                      <a:r>
                        <a:rPr lang="th-TH" sz="3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ดีมาก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94" marR="68594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85800" algn="l"/>
                        </a:tabLst>
                      </a:pPr>
                      <a:r>
                        <a:rPr lang="th-TH" sz="3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4.001 – 4.500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94" marR="68594" marT="0" marB="0">
                    <a:solidFill>
                      <a:srgbClr val="CCFFCC"/>
                    </a:solidFill>
                  </a:tcPr>
                </a:tc>
              </a:tr>
              <a:tr h="54864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85800" algn="l"/>
                        </a:tabLst>
                      </a:pPr>
                      <a:r>
                        <a:rPr lang="th-TH" sz="36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ระดับ</a:t>
                      </a:r>
                      <a:r>
                        <a:rPr lang="th-TH" sz="3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ดี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94" marR="68594" marT="0" marB="0"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85800" algn="l"/>
                        </a:tabLst>
                      </a:pPr>
                      <a:r>
                        <a:rPr lang="th-TH" sz="3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3.5</a:t>
                      </a:r>
                      <a:r>
                        <a:rPr lang="en-US" sz="3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01</a:t>
                      </a:r>
                      <a:r>
                        <a:rPr lang="th-TH" sz="3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– 4.000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94" marR="68594" marT="0" marB="0">
                    <a:solidFill>
                      <a:srgbClr val="339933"/>
                    </a:solidFill>
                  </a:tcPr>
                </a:tc>
              </a:tr>
              <a:tr h="626046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85800" algn="l"/>
                        </a:tabLst>
                      </a:pPr>
                      <a:r>
                        <a:rPr lang="th-TH" sz="36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ระดับ</a:t>
                      </a:r>
                      <a:r>
                        <a:rPr lang="th-TH" sz="3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มาตรฐาน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94" marR="68594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685800" algn="l"/>
                        </a:tabLst>
                      </a:pPr>
                      <a:r>
                        <a:rPr lang="th-TH" sz="3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3.000 – 3.50</a:t>
                      </a:r>
                      <a:r>
                        <a:rPr lang="en-US" sz="3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94" marR="68594" marT="0" marB="0">
                    <a:solidFill>
                      <a:srgbClr val="CCFFCC"/>
                    </a:solidFill>
                  </a:tcPr>
                </a:tc>
              </a:tr>
              <a:tr h="68038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36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ระดับ</a:t>
                      </a:r>
                      <a:r>
                        <a:rPr lang="th-TH" sz="3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สมควรปรับปรุง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94" marR="68594" marT="0" marB="0"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36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ต่ำกว่า 3.000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94" marR="68594" marT="0" marB="0">
                    <a:solidFill>
                      <a:srgbClr val="339933"/>
                    </a:solidFill>
                  </a:tcPr>
                </a:tc>
              </a:tr>
            </a:tbl>
          </a:graphicData>
        </a:graphic>
      </p:graphicFrame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6084888" y="5703341"/>
            <a:ext cx="2016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* ทศนิยม 3 ตำแหน่ง</a:t>
            </a: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5815870"/>
            <a:ext cx="9144000" cy="1069514"/>
          </a:xfrm>
        </p:spPr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8" name="คลื่นคู่ 7"/>
          <p:cNvSpPr/>
          <p:nvPr/>
        </p:nvSpPr>
        <p:spPr>
          <a:xfrm>
            <a:off x="179512" y="116632"/>
            <a:ext cx="7643813" cy="1030777"/>
          </a:xfrm>
          <a:prstGeom prst="doubleWave">
            <a:avLst>
              <a:gd name="adj1" fmla="val 6250"/>
              <a:gd name="adj2" fmla="val 18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800" b="1" dirty="0" smtClean="0">
                <a:solidFill>
                  <a:schemeClr val="tx2"/>
                </a:solidFill>
                <a:latin typeface="TH SarabunIT๙" pitchFamily="34" charset="-34"/>
                <a:cs typeface="TH SarabunIT๙" pitchFamily="34" charset="-34"/>
              </a:rPr>
              <a:t>กรอบการประเมินผลการปฏิบัติราชการ</a:t>
            </a:r>
            <a:endParaRPr lang="th-TH" sz="4800" b="1" dirty="0">
              <a:solidFill>
                <a:schemeClr val="tx2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grpSp>
        <p:nvGrpSpPr>
          <p:cNvPr id="9" name="Group 5"/>
          <p:cNvGrpSpPr>
            <a:grpSpLocks noChangeAspect="1"/>
          </p:cNvGrpSpPr>
          <p:nvPr/>
        </p:nvGrpSpPr>
        <p:grpSpPr bwMode="auto">
          <a:xfrm>
            <a:off x="812163" y="1365886"/>
            <a:ext cx="7216221" cy="5231465"/>
            <a:chOff x="2520" y="7282"/>
            <a:chExt cx="6408" cy="4646"/>
          </a:xfrm>
        </p:grpSpPr>
        <p:sp>
          <p:nvSpPr>
            <p:cNvPr id="10" name="AutoShape 6"/>
            <p:cNvSpPr>
              <a:spLocks noChangeAspect="1" noChangeArrowheads="1"/>
            </p:cNvSpPr>
            <p:nvPr/>
          </p:nvSpPr>
          <p:spPr bwMode="auto">
            <a:xfrm>
              <a:off x="2520" y="7282"/>
              <a:ext cx="6360" cy="4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latinLnBrk="1"/>
              <a:endParaRPr lang="th-TH" sz="3200">
                <a:latin typeface="TH SarabunIT๙" pitchFamily="34" charset="-34"/>
                <a:cs typeface="TH SarabunIT๙" pitchFamily="34" charset="-34"/>
              </a:endParaRPr>
            </a:p>
          </p:txBody>
        </p:sp>
        <p:grpSp>
          <p:nvGrpSpPr>
            <p:cNvPr id="11" name="Group 7"/>
            <p:cNvGrpSpPr>
              <a:grpSpLocks/>
            </p:cNvGrpSpPr>
            <p:nvPr/>
          </p:nvGrpSpPr>
          <p:grpSpPr bwMode="auto">
            <a:xfrm>
              <a:off x="2825" y="7330"/>
              <a:ext cx="5831" cy="4534"/>
              <a:chOff x="2825" y="7330"/>
              <a:chExt cx="5831" cy="4534"/>
            </a:xfrm>
          </p:grpSpPr>
          <p:grpSp>
            <p:nvGrpSpPr>
              <p:cNvPr id="99" name="Group 8"/>
              <p:cNvGrpSpPr>
                <a:grpSpLocks/>
              </p:cNvGrpSpPr>
              <p:nvPr/>
            </p:nvGrpSpPr>
            <p:grpSpPr bwMode="auto">
              <a:xfrm>
                <a:off x="3357" y="7904"/>
                <a:ext cx="4443" cy="3478"/>
                <a:chOff x="3357" y="7904"/>
                <a:chExt cx="4443" cy="3478"/>
              </a:xfrm>
            </p:grpSpPr>
            <p:pic>
              <p:nvPicPr>
                <p:cNvPr id="112" name="Picture 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57" y="7904"/>
                  <a:ext cx="4443" cy="34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13" name="Freeform 10"/>
                <p:cNvSpPr>
                  <a:spLocks/>
                </p:cNvSpPr>
                <p:nvPr/>
              </p:nvSpPr>
              <p:spPr bwMode="auto">
                <a:xfrm>
                  <a:off x="3357" y="7905"/>
                  <a:ext cx="4442" cy="3477"/>
                </a:xfrm>
                <a:custGeom>
                  <a:avLst/>
                  <a:gdLst>
                    <a:gd name="T0" fmla="*/ 1784 w 4442"/>
                    <a:gd name="T1" fmla="*/ 553 h 3477"/>
                    <a:gd name="T2" fmla="*/ 1722 w 4442"/>
                    <a:gd name="T3" fmla="*/ 264 h 3477"/>
                    <a:gd name="T4" fmla="*/ 1941 w 4442"/>
                    <a:gd name="T5" fmla="*/ 32 h 3477"/>
                    <a:gd name="T6" fmla="*/ 2439 w 4442"/>
                    <a:gd name="T7" fmla="*/ 7 h 3477"/>
                    <a:gd name="T8" fmla="*/ 2684 w 4442"/>
                    <a:gd name="T9" fmla="*/ 142 h 3477"/>
                    <a:gd name="T10" fmla="*/ 2740 w 4442"/>
                    <a:gd name="T11" fmla="*/ 381 h 3477"/>
                    <a:gd name="T12" fmla="*/ 2692 w 4442"/>
                    <a:gd name="T13" fmla="*/ 634 h 3477"/>
                    <a:gd name="T14" fmla="*/ 2933 w 4442"/>
                    <a:gd name="T15" fmla="*/ 785 h 3477"/>
                    <a:gd name="T16" fmla="*/ 3300 w 4442"/>
                    <a:gd name="T17" fmla="*/ 850 h 3477"/>
                    <a:gd name="T18" fmla="*/ 3452 w 4442"/>
                    <a:gd name="T19" fmla="*/ 969 h 3477"/>
                    <a:gd name="T20" fmla="*/ 3459 w 4442"/>
                    <a:gd name="T21" fmla="*/ 1137 h 3477"/>
                    <a:gd name="T22" fmla="*/ 3601 w 4442"/>
                    <a:gd name="T23" fmla="*/ 1287 h 3477"/>
                    <a:gd name="T24" fmla="*/ 3891 w 4442"/>
                    <a:gd name="T25" fmla="*/ 1317 h 3477"/>
                    <a:gd name="T26" fmla="*/ 4206 w 4442"/>
                    <a:gd name="T27" fmla="*/ 1305 h 3477"/>
                    <a:gd name="T28" fmla="*/ 4393 w 4442"/>
                    <a:gd name="T29" fmla="*/ 1379 h 3477"/>
                    <a:gd name="T30" fmla="*/ 4438 w 4442"/>
                    <a:gd name="T31" fmla="*/ 1643 h 3477"/>
                    <a:gd name="T32" fmla="*/ 4393 w 4442"/>
                    <a:gd name="T33" fmla="*/ 1996 h 3477"/>
                    <a:gd name="T34" fmla="*/ 4202 w 4442"/>
                    <a:gd name="T35" fmla="*/ 2081 h 3477"/>
                    <a:gd name="T36" fmla="*/ 3860 w 4442"/>
                    <a:gd name="T37" fmla="*/ 2068 h 3477"/>
                    <a:gd name="T38" fmla="*/ 3609 w 4442"/>
                    <a:gd name="T39" fmla="*/ 2095 h 3477"/>
                    <a:gd name="T40" fmla="*/ 3467 w 4442"/>
                    <a:gd name="T41" fmla="*/ 2200 h 3477"/>
                    <a:gd name="T42" fmla="*/ 3452 w 4442"/>
                    <a:gd name="T43" fmla="*/ 2400 h 3477"/>
                    <a:gd name="T44" fmla="*/ 3289 w 4442"/>
                    <a:gd name="T45" fmla="*/ 2539 h 3477"/>
                    <a:gd name="T46" fmla="*/ 2995 w 4442"/>
                    <a:gd name="T47" fmla="*/ 2585 h 3477"/>
                    <a:gd name="T48" fmla="*/ 2740 w 4442"/>
                    <a:gd name="T49" fmla="*/ 2682 h 3477"/>
                    <a:gd name="T50" fmla="*/ 2684 w 4442"/>
                    <a:gd name="T51" fmla="*/ 2877 h 3477"/>
                    <a:gd name="T52" fmla="*/ 2740 w 4442"/>
                    <a:gd name="T53" fmla="*/ 3117 h 3477"/>
                    <a:gd name="T54" fmla="*/ 2619 w 4442"/>
                    <a:gd name="T55" fmla="*/ 3343 h 3477"/>
                    <a:gd name="T56" fmla="*/ 2403 w 4442"/>
                    <a:gd name="T57" fmla="*/ 3463 h 3477"/>
                    <a:gd name="T58" fmla="*/ 2072 w 4442"/>
                    <a:gd name="T59" fmla="*/ 3474 h 3477"/>
                    <a:gd name="T60" fmla="*/ 1823 w 4442"/>
                    <a:gd name="T61" fmla="*/ 3385 h 3477"/>
                    <a:gd name="T62" fmla="*/ 1705 w 4442"/>
                    <a:gd name="T63" fmla="*/ 3216 h 3477"/>
                    <a:gd name="T64" fmla="*/ 1735 w 4442"/>
                    <a:gd name="T65" fmla="*/ 3015 h 3477"/>
                    <a:gd name="T66" fmla="*/ 1754 w 4442"/>
                    <a:gd name="T67" fmla="*/ 2834 h 3477"/>
                    <a:gd name="T68" fmla="*/ 1587 w 4442"/>
                    <a:gd name="T69" fmla="*/ 2707 h 3477"/>
                    <a:gd name="T70" fmla="*/ 1314 w 4442"/>
                    <a:gd name="T71" fmla="*/ 2656 h 3477"/>
                    <a:gd name="T72" fmla="*/ 1050 w 4442"/>
                    <a:gd name="T73" fmla="*/ 2583 h 3477"/>
                    <a:gd name="T74" fmla="*/ 983 w 4442"/>
                    <a:gd name="T75" fmla="*/ 2382 h 3477"/>
                    <a:gd name="T76" fmla="*/ 902 w 4442"/>
                    <a:gd name="T77" fmla="*/ 2217 h 3477"/>
                    <a:gd name="T78" fmla="*/ 640 w 4442"/>
                    <a:gd name="T79" fmla="*/ 2155 h 3477"/>
                    <a:gd name="T80" fmla="*/ 373 w 4442"/>
                    <a:gd name="T81" fmla="*/ 2173 h 3477"/>
                    <a:gd name="T82" fmla="*/ 86 w 4442"/>
                    <a:gd name="T83" fmla="*/ 2121 h 3477"/>
                    <a:gd name="T84" fmla="*/ 2 w 4442"/>
                    <a:gd name="T85" fmla="*/ 1889 h 3477"/>
                    <a:gd name="T86" fmla="*/ 21 w 4442"/>
                    <a:gd name="T87" fmla="*/ 1554 h 3477"/>
                    <a:gd name="T88" fmla="*/ 107 w 4442"/>
                    <a:gd name="T89" fmla="*/ 1355 h 3477"/>
                    <a:gd name="T90" fmla="*/ 328 w 4442"/>
                    <a:gd name="T91" fmla="*/ 1302 h 3477"/>
                    <a:gd name="T92" fmla="*/ 657 w 4442"/>
                    <a:gd name="T93" fmla="*/ 1319 h 3477"/>
                    <a:gd name="T94" fmla="*/ 947 w 4442"/>
                    <a:gd name="T95" fmla="*/ 1240 h 3477"/>
                    <a:gd name="T96" fmla="*/ 1000 w 4442"/>
                    <a:gd name="T97" fmla="*/ 1055 h 3477"/>
                    <a:gd name="T98" fmla="*/ 1106 w 4442"/>
                    <a:gd name="T99" fmla="*/ 873 h 3477"/>
                    <a:gd name="T100" fmla="*/ 1415 w 4442"/>
                    <a:gd name="T101" fmla="*/ 808 h 3477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4442"/>
                    <a:gd name="T154" fmla="*/ 0 h 3477"/>
                    <a:gd name="T155" fmla="*/ 4442 w 4442"/>
                    <a:gd name="T156" fmla="*/ 3477 h 3477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4442" h="3477">
                      <a:moveTo>
                        <a:pt x="1690" y="726"/>
                      </a:moveTo>
                      <a:lnTo>
                        <a:pt x="1735" y="686"/>
                      </a:lnTo>
                      <a:lnTo>
                        <a:pt x="1767" y="650"/>
                      </a:lnTo>
                      <a:lnTo>
                        <a:pt x="1784" y="607"/>
                      </a:lnTo>
                      <a:lnTo>
                        <a:pt x="1784" y="553"/>
                      </a:lnTo>
                      <a:lnTo>
                        <a:pt x="1764" y="491"/>
                      </a:lnTo>
                      <a:lnTo>
                        <a:pt x="1747" y="440"/>
                      </a:lnTo>
                      <a:lnTo>
                        <a:pt x="1722" y="375"/>
                      </a:lnTo>
                      <a:lnTo>
                        <a:pt x="1713" y="306"/>
                      </a:lnTo>
                      <a:lnTo>
                        <a:pt x="1722" y="264"/>
                      </a:lnTo>
                      <a:lnTo>
                        <a:pt x="1739" y="213"/>
                      </a:lnTo>
                      <a:lnTo>
                        <a:pt x="1775" y="158"/>
                      </a:lnTo>
                      <a:lnTo>
                        <a:pt x="1823" y="106"/>
                      </a:lnTo>
                      <a:lnTo>
                        <a:pt x="1885" y="63"/>
                      </a:lnTo>
                      <a:lnTo>
                        <a:pt x="1941" y="32"/>
                      </a:lnTo>
                      <a:lnTo>
                        <a:pt x="2016" y="12"/>
                      </a:lnTo>
                      <a:lnTo>
                        <a:pt x="2106" y="2"/>
                      </a:lnTo>
                      <a:lnTo>
                        <a:pt x="2203" y="0"/>
                      </a:lnTo>
                      <a:lnTo>
                        <a:pt x="2334" y="0"/>
                      </a:lnTo>
                      <a:lnTo>
                        <a:pt x="2439" y="7"/>
                      </a:lnTo>
                      <a:lnTo>
                        <a:pt x="2497" y="22"/>
                      </a:lnTo>
                      <a:lnTo>
                        <a:pt x="2542" y="42"/>
                      </a:lnTo>
                      <a:lnTo>
                        <a:pt x="2590" y="63"/>
                      </a:lnTo>
                      <a:lnTo>
                        <a:pt x="2639" y="98"/>
                      </a:lnTo>
                      <a:lnTo>
                        <a:pt x="2684" y="142"/>
                      </a:lnTo>
                      <a:lnTo>
                        <a:pt x="2718" y="182"/>
                      </a:lnTo>
                      <a:lnTo>
                        <a:pt x="2737" y="217"/>
                      </a:lnTo>
                      <a:lnTo>
                        <a:pt x="2750" y="277"/>
                      </a:lnTo>
                      <a:lnTo>
                        <a:pt x="2750" y="329"/>
                      </a:lnTo>
                      <a:lnTo>
                        <a:pt x="2740" y="381"/>
                      </a:lnTo>
                      <a:lnTo>
                        <a:pt x="2725" y="419"/>
                      </a:lnTo>
                      <a:lnTo>
                        <a:pt x="2708" y="484"/>
                      </a:lnTo>
                      <a:lnTo>
                        <a:pt x="2684" y="551"/>
                      </a:lnTo>
                      <a:lnTo>
                        <a:pt x="2673" y="593"/>
                      </a:lnTo>
                      <a:lnTo>
                        <a:pt x="2692" y="634"/>
                      </a:lnTo>
                      <a:lnTo>
                        <a:pt x="2712" y="665"/>
                      </a:lnTo>
                      <a:lnTo>
                        <a:pt x="2750" y="705"/>
                      </a:lnTo>
                      <a:lnTo>
                        <a:pt x="2806" y="736"/>
                      </a:lnTo>
                      <a:lnTo>
                        <a:pt x="2857" y="763"/>
                      </a:lnTo>
                      <a:lnTo>
                        <a:pt x="2933" y="785"/>
                      </a:lnTo>
                      <a:lnTo>
                        <a:pt x="3010" y="801"/>
                      </a:lnTo>
                      <a:lnTo>
                        <a:pt x="3083" y="813"/>
                      </a:lnTo>
                      <a:lnTo>
                        <a:pt x="3158" y="820"/>
                      </a:lnTo>
                      <a:lnTo>
                        <a:pt x="3238" y="835"/>
                      </a:lnTo>
                      <a:lnTo>
                        <a:pt x="3300" y="850"/>
                      </a:lnTo>
                      <a:lnTo>
                        <a:pt x="3349" y="867"/>
                      </a:lnTo>
                      <a:lnTo>
                        <a:pt x="3386" y="887"/>
                      </a:lnTo>
                      <a:lnTo>
                        <a:pt x="3414" y="908"/>
                      </a:lnTo>
                      <a:lnTo>
                        <a:pt x="3435" y="936"/>
                      </a:lnTo>
                      <a:lnTo>
                        <a:pt x="3452" y="969"/>
                      </a:lnTo>
                      <a:lnTo>
                        <a:pt x="3459" y="997"/>
                      </a:lnTo>
                      <a:lnTo>
                        <a:pt x="3467" y="1025"/>
                      </a:lnTo>
                      <a:lnTo>
                        <a:pt x="3467" y="1062"/>
                      </a:lnTo>
                      <a:lnTo>
                        <a:pt x="3459" y="1105"/>
                      </a:lnTo>
                      <a:lnTo>
                        <a:pt x="3459" y="1137"/>
                      </a:lnTo>
                      <a:lnTo>
                        <a:pt x="3470" y="1177"/>
                      </a:lnTo>
                      <a:lnTo>
                        <a:pt x="3495" y="1211"/>
                      </a:lnTo>
                      <a:lnTo>
                        <a:pt x="3521" y="1240"/>
                      </a:lnTo>
                      <a:lnTo>
                        <a:pt x="3556" y="1263"/>
                      </a:lnTo>
                      <a:lnTo>
                        <a:pt x="3601" y="1287"/>
                      </a:lnTo>
                      <a:lnTo>
                        <a:pt x="3646" y="1302"/>
                      </a:lnTo>
                      <a:lnTo>
                        <a:pt x="3715" y="1312"/>
                      </a:lnTo>
                      <a:lnTo>
                        <a:pt x="3773" y="1317"/>
                      </a:lnTo>
                      <a:lnTo>
                        <a:pt x="3830" y="1319"/>
                      </a:lnTo>
                      <a:lnTo>
                        <a:pt x="3891" y="1317"/>
                      </a:lnTo>
                      <a:lnTo>
                        <a:pt x="3968" y="1312"/>
                      </a:lnTo>
                      <a:lnTo>
                        <a:pt x="4026" y="1310"/>
                      </a:lnTo>
                      <a:lnTo>
                        <a:pt x="4086" y="1305"/>
                      </a:lnTo>
                      <a:lnTo>
                        <a:pt x="4140" y="1302"/>
                      </a:lnTo>
                      <a:lnTo>
                        <a:pt x="4206" y="1305"/>
                      </a:lnTo>
                      <a:lnTo>
                        <a:pt x="4241" y="1310"/>
                      </a:lnTo>
                      <a:lnTo>
                        <a:pt x="4283" y="1317"/>
                      </a:lnTo>
                      <a:lnTo>
                        <a:pt x="4320" y="1332"/>
                      </a:lnTo>
                      <a:lnTo>
                        <a:pt x="4363" y="1355"/>
                      </a:lnTo>
                      <a:lnTo>
                        <a:pt x="4393" y="1379"/>
                      </a:lnTo>
                      <a:lnTo>
                        <a:pt x="4417" y="1417"/>
                      </a:lnTo>
                      <a:lnTo>
                        <a:pt x="4428" y="1448"/>
                      </a:lnTo>
                      <a:lnTo>
                        <a:pt x="4434" y="1488"/>
                      </a:lnTo>
                      <a:lnTo>
                        <a:pt x="4442" y="1560"/>
                      </a:lnTo>
                      <a:lnTo>
                        <a:pt x="4438" y="1643"/>
                      </a:lnTo>
                      <a:lnTo>
                        <a:pt x="4442" y="1732"/>
                      </a:lnTo>
                      <a:lnTo>
                        <a:pt x="4431" y="1835"/>
                      </a:lnTo>
                      <a:lnTo>
                        <a:pt x="4421" y="1907"/>
                      </a:lnTo>
                      <a:lnTo>
                        <a:pt x="4410" y="1965"/>
                      </a:lnTo>
                      <a:lnTo>
                        <a:pt x="4393" y="1996"/>
                      </a:lnTo>
                      <a:lnTo>
                        <a:pt x="4365" y="2026"/>
                      </a:lnTo>
                      <a:lnTo>
                        <a:pt x="4335" y="2046"/>
                      </a:lnTo>
                      <a:lnTo>
                        <a:pt x="4294" y="2064"/>
                      </a:lnTo>
                      <a:lnTo>
                        <a:pt x="4245" y="2074"/>
                      </a:lnTo>
                      <a:lnTo>
                        <a:pt x="4202" y="2081"/>
                      </a:lnTo>
                      <a:lnTo>
                        <a:pt x="4116" y="2084"/>
                      </a:lnTo>
                      <a:lnTo>
                        <a:pt x="4041" y="2081"/>
                      </a:lnTo>
                      <a:lnTo>
                        <a:pt x="3977" y="2074"/>
                      </a:lnTo>
                      <a:lnTo>
                        <a:pt x="3923" y="2071"/>
                      </a:lnTo>
                      <a:lnTo>
                        <a:pt x="3860" y="2068"/>
                      </a:lnTo>
                      <a:lnTo>
                        <a:pt x="3805" y="2068"/>
                      </a:lnTo>
                      <a:lnTo>
                        <a:pt x="3757" y="2071"/>
                      </a:lnTo>
                      <a:lnTo>
                        <a:pt x="3704" y="2074"/>
                      </a:lnTo>
                      <a:lnTo>
                        <a:pt x="3643" y="2085"/>
                      </a:lnTo>
                      <a:lnTo>
                        <a:pt x="3609" y="2095"/>
                      </a:lnTo>
                      <a:lnTo>
                        <a:pt x="3577" y="2105"/>
                      </a:lnTo>
                      <a:lnTo>
                        <a:pt x="3536" y="2125"/>
                      </a:lnTo>
                      <a:lnTo>
                        <a:pt x="3508" y="2150"/>
                      </a:lnTo>
                      <a:lnTo>
                        <a:pt x="3487" y="2173"/>
                      </a:lnTo>
                      <a:lnTo>
                        <a:pt x="3467" y="2200"/>
                      </a:lnTo>
                      <a:lnTo>
                        <a:pt x="3455" y="2227"/>
                      </a:lnTo>
                      <a:lnTo>
                        <a:pt x="3452" y="2256"/>
                      </a:lnTo>
                      <a:lnTo>
                        <a:pt x="3455" y="2289"/>
                      </a:lnTo>
                      <a:lnTo>
                        <a:pt x="3455" y="2344"/>
                      </a:lnTo>
                      <a:lnTo>
                        <a:pt x="3452" y="2400"/>
                      </a:lnTo>
                      <a:lnTo>
                        <a:pt x="3431" y="2441"/>
                      </a:lnTo>
                      <a:lnTo>
                        <a:pt x="3410" y="2477"/>
                      </a:lnTo>
                      <a:lnTo>
                        <a:pt x="3381" y="2501"/>
                      </a:lnTo>
                      <a:lnTo>
                        <a:pt x="3335" y="2521"/>
                      </a:lnTo>
                      <a:lnTo>
                        <a:pt x="3289" y="2539"/>
                      </a:lnTo>
                      <a:lnTo>
                        <a:pt x="3238" y="2549"/>
                      </a:lnTo>
                      <a:lnTo>
                        <a:pt x="3173" y="2557"/>
                      </a:lnTo>
                      <a:lnTo>
                        <a:pt x="3116" y="2570"/>
                      </a:lnTo>
                      <a:lnTo>
                        <a:pt x="3051" y="2577"/>
                      </a:lnTo>
                      <a:lnTo>
                        <a:pt x="2995" y="2585"/>
                      </a:lnTo>
                      <a:lnTo>
                        <a:pt x="2933" y="2594"/>
                      </a:lnTo>
                      <a:lnTo>
                        <a:pt x="2884" y="2612"/>
                      </a:lnTo>
                      <a:lnTo>
                        <a:pt x="2830" y="2629"/>
                      </a:lnTo>
                      <a:lnTo>
                        <a:pt x="2778" y="2652"/>
                      </a:lnTo>
                      <a:lnTo>
                        <a:pt x="2740" y="2682"/>
                      </a:lnTo>
                      <a:lnTo>
                        <a:pt x="2705" y="2716"/>
                      </a:lnTo>
                      <a:lnTo>
                        <a:pt x="2677" y="2758"/>
                      </a:lnTo>
                      <a:lnTo>
                        <a:pt x="2671" y="2796"/>
                      </a:lnTo>
                      <a:lnTo>
                        <a:pt x="2673" y="2837"/>
                      </a:lnTo>
                      <a:lnTo>
                        <a:pt x="2684" y="2877"/>
                      </a:lnTo>
                      <a:lnTo>
                        <a:pt x="2701" y="2919"/>
                      </a:lnTo>
                      <a:lnTo>
                        <a:pt x="2716" y="2966"/>
                      </a:lnTo>
                      <a:lnTo>
                        <a:pt x="2725" y="3008"/>
                      </a:lnTo>
                      <a:lnTo>
                        <a:pt x="2740" y="3062"/>
                      </a:lnTo>
                      <a:lnTo>
                        <a:pt x="2740" y="3117"/>
                      </a:lnTo>
                      <a:lnTo>
                        <a:pt x="2722" y="3171"/>
                      </a:lnTo>
                      <a:lnTo>
                        <a:pt x="2705" y="3213"/>
                      </a:lnTo>
                      <a:lnTo>
                        <a:pt x="2684" y="3255"/>
                      </a:lnTo>
                      <a:lnTo>
                        <a:pt x="2656" y="3295"/>
                      </a:lnTo>
                      <a:lnTo>
                        <a:pt x="2619" y="3343"/>
                      </a:lnTo>
                      <a:lnTo>
                        <a:pt x="2578" y="3377"/>
                      </a:lnTo>
                      <a:lnTo>
                        <a:pt x="2542" y="3398"/>
                      </a:lnTo>
                      <a:lnTo>
                        <a:pt x="2497" y="3425"/>
                      </a:lnTo>
                      <a:lnTo>
                        <a:pt x="2448" y="3450"/>
                      </a:lnTo>
                      <a:lnTo>
                        <a:pt x="2403" y="3463"/>
                      </a:lnTo>
                      <a:lnTo>
                        <a:pt x="2362" y="3470"/>
                      </a:lnTo>
                      <a:lnTo>
                        <a:pt x="2293" y="3474"/>
                      </a:lnTo>
                      <a:lnTo>
                        <a:pt x="2214" y="3477"/>
                      </a:lnTo>
                      <a:lnTo>
                        <a:pt x="2117" y="3474"/>
                      </a:lnTo>
                      <a:lnTo>
                        <a:pt x="2072" y="3474"/>
                      </a:lnTo>
                      <a:lnTo>
                        <a:pt x="2012" y="3467"/>
                      </a:lnTo>
                      <a:lnTo>
                        <a:pt x="1951" y="3456"/>
                      </a:lnTo>
                      <a:lnTo>
                        <a:pt x="1896" y="3432"/>
                      </a:lnTo>
                      <a:lnTo>
                        <a:pt x="1861" y="3413"/>
                      </a:lnTo>
                      <a:lnTo>
                        <a:pt x="1823" y="3385"/>
                      </a:lnTo>
                      <a:lnTo>
                        <a:pt x="1791" y="3361"/>
                      </a:lnTo>
                      <a:lnTo>
                        <a:pt x="1760" y="3329"/>
                      </a:lnTo>
                      <a:lnTo>
                        <a:pt x="1735" y="3296"/>
                      </a:lnTo>
                      <a:lnTo>
                        <a:pt x="1715" y="3257"/>
                      </a:lnTo>
                      <a:lnTo>
                        <a:pt x="1705" y="3216"/>
                      </a:lnTo>
                      <a:lnTo>
                        <a:pt x="1701" y="3183"/>
                      </a:lnTo>
                      <a:lnTo>
                        <a:pt x="1701" y="3138"/>
                      </a:lnTo>
                      <a:lnTo>
                        <a:pt x="1705" y="3101"/>
                      </a:lnTo>
                      <a:lnTo>
                        <a:pt x="1722" y="3062"/>
                      </a:lnTo>
                      <a:lnTo>
                        <a:pt x="1735" y="3015"/>
                      </a:lnTo>
                      <a:lnTo>
                        <a:pt x="1754" y="2971"/>
                      </a:lnTo>
                      <a:lnTo>
                        <a:pt x="1764" y="2932"/>
                      </a:lnTo>
                      <a:lnTo>
                        <a:pt x="1767" y="2895"/>
                      </a:lnTo>
                      <a:lnTo>
                        <a:pt x="1764" y="2864"/>
                      </a:lnTo>
                      <a:lnTo>
                        <a:pt x="1754" y="2834"/>
                      </a:lnTo>
                      <a:lnTo>
                        <a:pt x="1726" y="2798"/>
                      </a:lnTo>
                      <a:lnTo>
                        <a:pt x="1698" y="2773"/>
                      </a:lnTo>
                      <a:lnTo>
                        <a:pt x="1664" y="2745"/>
                      </a:lnTo>
                      <a:lnTo>
                        <a:pt x="1625" y="2727"/>
                      </a:lnTo>
                      <a:lnTo>
                        <a:pt x="1587" y="2707"/>
                      </a:lnTo>
                      <a:lnTo>
                        <a:pt x="1531" y="2691"/>
                      </a:lnTo>
                      <a:lnTo>
                        <a:pt x="1485" y="2682"/>
                      </a:lnTo>
                      <a:lnTo>
                        <a:pt x="1421" y="2672"/>
                      </a:lnTo>
                      <a:lnTo>
                        <a:pt x="1367" y="2666"/>
                      </a:lnTo>
                      <a:lnTo>
                        <a:pt x="1314" y="2656"/>
                      </a:lnTo>
                      <a:lnTo>
                        <a:pt x="1252" y="2646"/>
                      </a:lnTo>
                      <a:lnTo>
                        <a:pt x="1200" y="2632"/>
                      </a:lnTo>
                      <a:lnTo>
                        <a:pt x="1138" y="2619"/>
                      </a:lnTo>
                      <a:lnTo>
                        <a:pt x="1090" y="2605"/>
                      </a:lnTo>
                      <a:lnTo>
                        <a:pt x="1050" y="2583"/>
                      </a:lnTo>
                      <a:lnTo>
                        <a:pt x="1020" y="2553"/>
                      </a:lnTo>
                      <a:lnTo>
                        <a:pt x="1000" y="2516"/>
                      </a:lnTo>
                      <a:lnTo>
                        <a:pt x="983" y="2467"/>
                      </a:lnTo>
                      <a:lnTo>
                        <a:pt x="979" y="2427"/>
                      </a:lnTo>
                      <a:lnTo>
                        <a:pt x="983" y="2382"/>
                      </a:lnTo>
                      <a:lnTo>
                        <a:pt x="988" y="2348"/>
                      </a:lnTo>
                      <a:lnTo>
                        <a:pt x="983" y="2306"/>
                      </a:lnTo>
                      <a:lnTo>
                        <a:pt x="964" y="2273"/>
                      </a:lnTo>
                      <a:lnTo>
                        <a:pt x="934" y="2239"/>
                      </a:lnTo>
                      <a:lnTo>
                        <a:pt x="902" y="2217"/>
                      </a:lnTo>
                      <a:lnTo>
                        <a:pt x="865" y="2194"/>
                      </a:lnTo>
                      <a:lnTo>
                        <a:pt x="812" y="2180"/>
                      </a:lnTo>
                      <a:lnTo>
                        <a:pt x="754" y="2166"/>
                      </a:lnTo>
                      <a:lnTo>
                        <a:pt x="691" y="2160"/>
                      </a:lnTo>
                      <a:lnTo>
                        <a:pt x="640" y="2155"/>
                      </a:lnTo>
                      <a:lnTo>
                        <a:pt x="581" y="2155"/>
                      </a:lnTo>
                      <a:lnTo>
                        <a:pt x="528" y="2160"/>
                      </a:lnTo>
                      <a:lnTo>
                        <a:pt x="478" y="2163"/>
                      </a:lnTo>
                      <a:lnTo>
                        <a:pt x="425" y="2167"/>
                      </a:lnTo>
                      <a:lnTo>
                        <a:pt x="373" y="2173"/>
                      </a:lnTo>
                      <a:lnTo>
                        <a:pt x="287" y="2173"/>
                      </a:lnTo>
                      <a:lnTo>
                        <a:pt x="230" y="2170"/>
                      </a:lnTo>
                      <a:lnTo>
                        <a:pt x="173" y="2160"/>
                      </a:lnTo>
                      <a:lnTo>
                        <a:pt x="131" y="2146"/>
                      </a:lnTo>
                      <a:lnTo>
                        <a:pt x="86" y="2121"/>
                      </a:lnTo>
                      <a:lnTo>
                        <a:pt x="55" y="2094"/>
                      </a:lnTo>
                      <a:lnTo>
                        <a:pt x="34" y="2064"/>
                      </a:lnTo>
                      <a:lnTo>
                        <a:pt x="9" y="2006"/>
                      </a:lnTo>
                      <a:lnTo>
                        <a:pt x="6" y="1948"/>
                      </a:lnTo>
                      <a:lnTo>
                        <a:pt x="2" y="1889"/>
                      </a:lnTo>
                      <a:lnTo>
                        <a:pt x="0" y="1814"/>
                      </a:lnTo>
                      <a:lnTo>
                        <a:pt x="6" y="1749"/>
                      </a:lnTo>
                      <a:lnTo>
                        <a:pt x="9" y="1681"/>
                      </a:lnTo>
                      <a:lnTo>
                        <a:pt x="13" y="1619"/>
                      </a:lnTo>
                      <a:lnTo>
                        <a:pt x="21" y="1554"/>
                      </a:lnTo>
                      <a:lnTo>
                        <a:pt x="30" y="1506"/>
                      </a:lnTo>
                      <a:lnTo>
                        <a:pt x="41" y="1451"/>
                      </a:lnTo>
                      <a:lnTo>
                        <a:pt x="55" y="1408"/>
                      </a:lnTo>
                      <a:lnTo>
                        <a:pt x="75" y="1381"/>
                      </a:lnTo>
                      <a:lnTo>
                        <a:pt x="107" y="1355"/>
                      </a:lnTo>
                      <a:lnTo>
                        <a:pt x="137" y="1336"/>
                      </a:lnTo>
                      <a:lnTo>
                        <a:pt x="180" y="1317"/>
                      </a:lnTo>
                      <a:lnTo>
                        <a:pt x="217" y="1312"/>
                      </a:lnTo>
                      <a:lnTo>
                        <a:pt x="266" y="1305"/>
                      </a:lnTo>
                      <a:lnTo>
                        <a:pt x="328" y="1302"/>
                      </a:lnTo>
                      <a:lnTo>
                        <a:pt x="384" y="1305"/>
                      </a:lnTo>
                      <a:lnTo>
                        <a:pt x="459" y="1312"/>
                      </a:lnTo>
                      <a:lnTo>
                        <a:pt x="526" y="1315"/>
                      </a:lnTo>
                      <a:lnTo>
                        <a:pt x="581" y="1317"/>
                      </a:lnTo>
                      <a:lnTo>
                        <a:pt x="657" y="1319"/>
                      </a:lnTo>
                      <a:lnTo>
                        <a:pt x="736" y="1312"/>
                      </a:lnTo>
                      <a:lnTo>
                        <a:pt x="801" y="1302"/>
                      </a:lnTo>
                      <a:lnTo>
                        <a:pt x="865" y="1285"/>
                      </a:lnTo>
                      <a:lnTo>
                        <a:pt x="906" y="1267"/>
                      </a:lnTo>
                      <a:lnTo>
                        <a:pt x="947" y="1240"/>
                      </a:lnTo>
                      <a:lnTo>
                        <a:pt x="979" y="1206"/>
                      </a:lnTo>
                      <a:lnTo>
                        <a:pt x="1000" y="1171"/>
                      </a:lnTo>
                      <a:lnTo>
                        <a:pt x="1005" y="1134"/>
                      </a:lnTo>
                      <a:lnTo>
                        <a:pt x="1004" y="1106"/>
                      </a:lnTo>
                      <a:lnTo>
                        <a:pt x="1000" y="1055"/>
                      </a:lnTo>
                      <a:lnTo>
                        <a:pt x="1004" y="1003"/>
                      </a:lnTo>
                      <a:lnTo>
                        <a:pt x="1016" y="963"/>
                      </a:lnTo>
                      <a:lnTo>
                        <a:pt x="1033" y="927"/>
                      </a:lnTo>
                      <a:lnTo>
                        <a:pt x="1058" y="900"/>
                      </a:lnTo>
                      <a:lnTo>
                        <a:pt x="1106" y="873"/>
                      </a:lnTo>
                      <a:lnTo>
                        <a:pt x="1159" y="853"/>
                      </a:lnTo>
                      <a:lnTo>
                        <a:pt x="1224" y="838"/>
                      </a:lnTo>
                      <a:lnTo>
                        <a:pt x="1290" y="825"/>
                      </a:lnTo>
                      <a:lnTo>
                        <a:pt x="1346" y="815"/>
                      </a:lnTo>
                      <a:lnTo>
                        <a:pt x="1415" y="808"/>
                      </a:lnTo>
                      <a:lnTo>
                        <a:pt x="1481" y="798"/>
                      </a:lnTo>
                      <a:lnTo>
                        <a:pt x="1556" y="784"/>
                      </a:lnTo>
                      <a:lnTo>
                        <a:pt x="1629" y="761"/>
                      </a:lnTo>
                      <a:lnTo>
                        <a:pt x="1690" y="726"/>
                      </a:lnTo>
                      <a:close/>
                    </a:path>
                  </a:pathLst>
                </a:custGeom>
                <a:noFill/>
                <a:ln w="17780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</p:grpSp>
          <p:grpSp>
            <p:nvGrpSpPr>
              <p:cNvPr id="100" name="Group 11"/>
              <p:cNvGrpSpPr>
                <a:grpSpLocks/>
              </p:cNvGrpSpPr>
              <p:nvPr/>
            </p:nvGrpSpPr>
            <p:grpSpPr bwMode="auto">
              <a:xfrm>
                <a:off x="5594" y="7330"/>
                <a:ext cx="3062" cy="2772"/>
                <a:chOff x="5594" y="7330"/>
                <a:chExt cx="3062" cy="2772"/>
              </a:xfrm>
            </p:grpSpPr>
            <p:pic>
              <p:nvPicPr>
                <p:cNvPr id="110" name="Picture 1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94" y="7330"/>
                  <a:ext cx="3061" cy="27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11" name="Freeform 13"/>
                <p:cNvSpPr>
                  <a:spLocks/>
                </p:cNvSpPr>
                <p:nvPr/>
              </p:nvSpPr>
              <p:spPr bwMode="auto">
                <a:xfrm>
                  <a:off x="5595" y="7331"/>
                  <a:ext cx="3061" cy="2771"/>
                </a:xfrm>
                <a:custGeom>
                  <a:avLst/>
                  <a:gdLst>
                    <a:gd name="T0" fmla="*/ 0 w 3061"/>
                    <a:gd name="T1" fmla="*/ 0 h 2771"/>
                    <a:gd name="T2" fmla="*/ 3061 w 3061"/>
                    <a:gd name="T3" fmla="*/ 2212 h 2771"/>
                    <a:gd name="T4" fmla="*/ 2785 w 3061"/>
                    <a:gd name="T5" fmla="*/ 2233 h 2771"/>
                    <a:gd name="T6" fmla="*/ 2777 w 3061"/>
                    <a:gd name="T7" fmla="*/ 2283 h 2771"/>
                    <a:gd name="T8" fmla="*/ 2789 w 3061"/>
                    <a:gd name="T9" fmla="*/ 2344 h 2771"/>
                    <a:gd name="T10" fmla="*/ 2811 w 3061"/>
                    <a:gd name="T11" fmla="*/ 2417 h 2771"/>
                    <a:gd name="T12" fmla="*/ 2824 w 3061"/>
                    <a:gd name="T13" fmla="*/ 2489 h 2771"/>
                    <a:gd name="T14" fmla="*/ 2820 w 3061"/>
                    <a:gd name="T15" fmla="*/ 2557 h 2771"/>
                    <a:gd name="T16" fmla="*/ 2798 w 3061"/>
                    <a:gd name="T17" fmla="*/ 2623 h 2771"/>
                    <a:gd name="T18" fmla="*/ 2748 w 3061"/>
                    <a:gd name="T19" fmla="*/ 2677 h 2771"/>
                    <a:gd name="T20" fmla="*/ 2692 w 3061"/>
                    <a:gd name="T21" fmla="*/ 2721 h 2771"/>
                    <a:gd name="T22" fmla="*/ 2623 w 3061"/>
                    <a:gd name="T23" fmla="*/ 2751 h 2771"/>
                    <a:gd name="T24" fmla="*/ 2535 w 3061"/>
                    <a:gd name="T25" fmla="*/ 2769 h 2771"/>
                    <a:gd name="T26" fmla="*/ 2458 w 3061"/>
                    <a:gd name="T27" fmla="*/ 2771 h 2771"/>
                    <a:gd name="T28" fmla="*/ 2392 w 3061"/>
                    <a:gd name="T29" fmla="*/ 2763 h 2771"/>
                    <a:gd name="T30" fmla="*/ 2323 w 3061"/>
                    <a:gd name="T31" fmla="*/ 2744 h 2771"/>
                    <a:gd name="T32" fmla="*/ 2267 w 3061"/>
                    <a:gd name="T33" fmla="*/ 2710 h 2771"/>
                    <a:gd name="T34" fmla="*/ 2213 w 3061"/>
                    <a:gd name="T35" fmla="*/ 2657 h 2771"/>
                    <a:gd name="T36" fmla="*/ 2172 w 3061"/>
                    <a:gd name="T37" fmla="*/ 2601 h 2771"/>
                    <a:gd name="T38" fmla="*/ 2147 w 3061"/>
                    <a:gd name="T39" fmla="*/ 2522 h 2771"/>
                    <a:gd name="T40" fmla="*/ 2157 w 3061"/>
                    <a:gd name="T41" fmla="*/ 2443 h 2771"/>
                    <a:gd name="T42" fmla="*/ 2179 w 3061"/>
                    <a:gd name="T43" fmla="*/ 2363 h 2771"/>
                    <a:gd name="T44" fmla="*/ 2197 w 3061"/>
                    <a:gd name="T45" fmla="*/ 2284 h 2771"/>
                    <a:gd name="T46" fmla="*/ 2195 w 3061"/>
                    <a:gd name="T47" fmla="*/ 2247 h 2771"/>
                    <a:gd name="T48" fmla="*/ 1677 w 3061"/>
                    <a:gd name="T49" fmla="*/ 2228 h 2771"/>
                    <a:gd name="T50" fmla="*/ 1682 w 3061"/>
                    <a:gd name="T51" fmla="*/ 2096 h 2771"/>
                    <a:gd name="T52" fmla="*/ 1672 w 3061"/>
                    <a:gd name="T53" fmla="*/ 2010 h 2771"/>
                    <a:gd name="T54" fmla="*/ 1650 w 3061"/>
                    <a:gd name="T55" fmla="*/ 1959 h 2771"/>
                    <a:gd name="T56" fmla="*/ 1609 w 3061"/>
                    <a:gd name="T57" fmla="*/ 1917 h 2771"/>
                    <a:gd name="T58" fmla="*/ 1550 w 3061"/>
                    <a:gd name="T59" fmla="*/ 1890 h 2771"/>
                    <a:gd name="T60" fmla="*/ 1478 w 3061"/>
                    <a:gd name="T61" fmla="*/ 1882 h 2771"/>
                    <a:gd name="T62" fmla="*/ 1375 w 3061"/>
                    <a:gd name="T63" fmla="*/ 1887 h 2771"/>
                    <a:gd name="T64" fmla="*/ 1277 w 3061"/>
                    <a:gd name="T65" fmla="*/ 1894 h 2771"/>
                    <a:gd name="T66" fmla="*/ 1175 w 3061"/>
                    <a:gd name="T67" fmla="*/ 1894 h 2771"/>
                    <a:gd name="T68" fmla="*/ 1074 w 3061"/>
                    <a:gd name="T69" fmla="*/ 1877 h 2771"/>
                    <a:gd name="T70" fmla="*/ 998 w 3061"/>
                    <a:gd name="T71" fmla="*/ 1835 h 2771"/>
                    <a:gd name="T72" fmla="*/ 952 w 3061"/>
                    <a:gd name="T73" fmla="*/ 1778 h 2771"/>
                    <a:gd name="T74" fmla="*/ 933 w 3061"/>
                    <a:gd name="T75" fmla="*/ 1702 h 2771"/>
                    <a:gd name="T76" fmla="*/ 936 w 3061"/>
                    <a:gd name="T77" fmla="*/ 1614 h 2771"/>
                    <a:gd name="T78" fmla="*/ 923 w 3061"/>
                    <a:gd name="T79" fmla="*/ 1536 h 2771"/>
                    <a:gd name="T80" fmla="*/ 902 w 3061"/>
                    <a:gd name="T81" fmla="*/ 1487 h 2771"/>
                    <a:gd name="T82" fmla="*/ 870 w 3061"/>
                    <a:gd name="T83" fmla="*/ 1455 h 2771"/>
                    <a:gd name="T84" fmla="*/ 795 w 3061"/>
                    <a:gd name="T85" fmla="*/ 1423 h 2771"/>
                    <a:gd name="T86" fmla="*/ 698 w 3061"/>
                    <a:gd name="T87" fmla="*/ 1398 h 2771"/>
                    <a:gd name="T88" fmla="*/ 588 w 3061"/>
                    <a:gd name="T89" fmla="*/ 1381 h 2771"/>
                    <a:gd name="T90" fmla="*/ 507 w 3061"/>
                    <a:gd name="T91" fmla="*/ 1356 h 2771"/>
                    <a:gd name="T92" fmla="*/ 435 w 3061"/>
                    <a:gd name="T93" fmla="*/ 1319 h 2771"/>
                    <a:gd name="T94" fmla="*/ 376 w 3061"/>
                    <a:gd name="T95" fmla="*/ 1267 h 2771"/>
                    <a:gd name="T96" fmla="*/ 339 w 3061"/>
                    <a:gd name="T97" fmla="*/ 1203 h 2771"/>
                    <a:gd name="T98" fmla="*/ 333 w 3061"/>
                    <a:gd name="T99" fmla="*/ 1131 h 2771"/>
                    <a:gd name="T100" fmla="*/ 354 w 3061"/>
                    <a:gd name="T101" fmla="*/ 1052 h 2771"/>
                    <a:gd name="T102" fmla="*/ 373 w 3061"/>
                    <a:gd name="T103" fmla="*/ 963 h 2771"/>
                    <a:gd name="T104" fmla="*/ 389 w 3061"/>
                    <a:gd name="T105" fmla="*/ 879 h 2771"/>
                    <a:gd name="T106" fmla="*/ 373 w 3061"/>
                    <a:gd name="T107" fmla="*/ 796 h 2771"/>
                    <a:gd name="T108" fmla="*/ 336 w 3061"/>
                    <a:gd name="T109" fmla="*/ 718 h 2771"/>
                    <a:gd name="T110" fmla="*/ 298 w 3061"/>
                    <a:gd name="T111" fmla="*/ 671 h 2771"/>
                    <a:gd name="T112" fmla="*/ 251 w 3061"/>
                    <a:gd name="T113" fmla="*/ 629 h 2771"/>
                    <a:gd name="T114" fmla="*/ 195 w 3061"/>
                    <a:gd name="T115" fmla="*/ 601 h 2771"/>
                    <a:gd name="T116" fmla="*/ 123 w 3061"/>
                    <a:gd name="T117" fmla="*/ 581 h 2771"/>
                    <a:gd name="T118" fmla="*/ 39 w 3061"/>
                    <a:gd name="T119" fmla="*/ 578 h 2771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3061"/>
                    <a:gd name="T181" fmla="*/ 0 h 2771"/>
                    <a:gd name="T182" fmla="*/ 3061 w 3061"/>
                    <a:gd name="T183" fmla="*/ 2771 h 2771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3061" h="2771">
                      <a:moveTo>
                        <a:pt x="0" y="578"/>
                      </a:moveTo>
                      <a:lnTo>
                        <a:pt x="0" y="0"/>
                      </a:lnTo>
                      <a:lnTo>
                        <a:pt x="3058" y="0"/>
                      </a:lnTo>
                      <a:lnTo>
                        <a:pt x="3061" y="2212"/>
                      </a:lnTo>
                      <a:lnTo>
                        <a:pt x="2795" y="2212"/>
                      </a:lnTo>
                      <a:lnTo>
                        <a:pt x="2785" y="2233"/>
                      </a:lnTo>
                      <a:lnTo>
                        <a:pt x="2777" y="2260"/>
                      </a:lnTo>
                      <a:lnTo>
                        <a:pt x="2777" y="2283"/>
                      </a:lnTo>
                      <a:lnTo>
                        <a:pt x="2779" y="2310"/>
                      </a:lnTo>
                      <a:lnTo>
                        <a:pt x="2789" y="2344"/>
                      </a:lnTo>
                      <a:lnTo>
                        <a:pt x="2801" y="2389"/>
                      </a:lnTo>
                      <a:lnTo>
                        <a:pt x="2811" y="2417"/>
                      </a:lnTo>
                      <a:lnTo>
                        <a:pt x="2820" y="2455"/>
                      </a:lnTo>
                      <a:lnTo>
                        <a:pt x="2824" y="2489"/>
                      </a:lnTo>
                      <a:lnTo>
                        <a:pt x="2824" y="2523"/>
                      </a:lnTo>
                      <a:lnTo>
                        <a:pt x="2820" y="2557"/>
                      </a:lnTo>
                      <a:lnTo>
                        <a:pt x="2811" y="2591"/>
                      </a:lnTo>
                      <a:lnTo>
                        <a:pt x="2798" y="2623"/>
                      </a:lnTo>
                      <a:lnTo>
                        <a:pt x="2777" y="2648"/>
                      </a:lnTo>
                      <a:lnTo>
                        <a:pt x="2748" y="2677"/>
                      </a:lnTo>
                      <a:lnTo>
                        <a:pt x="2718" y="2700"/>
                      </a:lnTo>
                      <a:lnTo>
                        <a:pt x="2692" y="2721"/>
                      </a:lnTo>
                      <a:lnTo>
                        <a:pt x="2660" y="2739"/>
                      </a:lnTo>
                      <a:lnTo>
                        <a:pt x="2623" y="2751"/>
                      </a:lnTo>
                      <a:lnTo>
                        <a:pt x="2577" y="2763"/>
                      </a:lnTo>
                      <a:lnTo>
                        <a:pt x="2535" y="2769"/>
                      </a:lnTo>
                      <a:lnTo>
                        <a:pt x="2498" y="2771"/>
                      </a:lnTo>
                      <a:lnTo>
                        <a:pt x="2458" y="2771"/>
                      </a:lnTo>
                      <a:lnTo>
                        <a:pt x="2420" y="2769"/>
                      </a:lnTo>
                      <a:lnTo>
                        <a:pt x="2392" y="2763"/>
                      </a:lnTo>
                      <a:lnTo>
                        <a:pt x="2357" y="2754"/>
                      </a:lnTo>
                      <a:lnTo>
                        <a:pt x="2323" y="2744"/>
                      </a:lnTo>
                      <a:lnTo>
                        <a:pt x="2297" y="2728"/>
                      </a:lnTo>
                      <a:lnTo>
                        <a:pt x="2267" y="2710"/>
                      </a:lnTo>
                      <a:lnTo>
                        <a:pt x="2241" y="2684"/>
                      </a:lnTo>
                      <a:lnTo>
                        <a:pt x="2213" y="2657"/>
                      </a:lnTo>
                      <a:lnTo>
                        <a:pt x="2190" y="2630"/>
                      </a:lnTo>
                      <a:lnTo>
                        <a:pt x="2172" y="2601"/>
                      </a:lnTo>
                      <a:lnTo>
                        <a:pt x="2157" y="2564"/>
                      </a:lnTo>
                      <a:lnTo>
                        <a:pt x="2147" y="2522"/>
                      </a:lnTo>
                      <a:lnTo>
                        <a:pt x="2147" y="2482"/>
                      </a:lnTo>
                      <a:lnTo>
                        <a:pt x="2157" y="2443"/>
                      </a:lnTo>
                      <a:lnTo>
                        <a:pt x="2169" y="2403"/>
                      </a:lnTo>
                      <a:lnTo>
                        <a:pt x="2179" y="2363"/>
                      </a:lnTo>
                      <a:lnTo>
                        <a:pt x="2192" y="2319"/>
                      </a:lnTo>
                      <a:lnTo>
                        <a:pt x="2197" y="2284"/>
                      </a:lnTo>
                      <a:lnTo>
                        <a:pt x="2197" y="2265"/>
                      </a:lnTo>
                      <a:lnTo>
                        <a:pt x="2195" y="2247"/>
                      </a:lnTo>
                      <a:lnTo>
                        <a:pt x="2187" y="2228"/>
                      </a:lnTo>
                      <a:lnTo>
                        <a:pt x="1677" y="2228"/>
                      </a:lnTo>
                      <a:lnTo>
                        <a:pt x="1685" y="2144"/>
                      </a:lnTo>
                      <a:lnTo>
                        <a:pt x="1682" y="2096"/>
                      </a:lnTo>
                      <a:lnTo>
                        <a:pt x="1677" y="2052"/>
                      </a:lnTo>
                      <a:lnTo>
                        <a:pt x="1672" y="2010"/>
                      </a:lnTo>
                      <a:lnTo>
                        <a:pt x="1665" y="1983"/>
                      </a:lnTo>
                      <a:lnTo>
                        <a:pt x="1650" y="1959"/>
                      </a:lnTo>
                      <a:lnTo>
                        <a:pt x="1634" y="1936"/>
                      </a:lnTo>
                      <a:lnTo>
                        <a:pt x="1609" y="1917"/>
                      </a:lnTo>
                      <a:lnTo>
                        <a:pt x="1579" y="1900"/>
                      </a:lnTo>
                      <a:lnTo>
                        <a:pt x="1550" y="1890"/>
                      </a:lnTo>
                      <a:lnTo>
                        <a:pt x="1524" y="1884"/>
                      </a:lnTo>
                      <a:lnTo>
                        <a:pt x="1478" y="1882"/>
                      </a:lnTo>
                      <a:lnTo>
                        <a:pt x="1425" y="1882"/>
                      </a:lnTo>
                      <a:lnTo>
                        <a:pt x="1375" y="1887"/>
                      </a:lnTo>
                      <a:lnTo>
                        <a:pt x="1318" y="1890"/>
                      </a:lnTo>
                      <a:lnTo>
                        <a:pt x="1277" y="1894"/>
                      </a:lnTo>
                      <a:lnTo>
                        <a:pt x="1221" y="1897"/>
                      </a:lnTo>
                      <a:lnTo>
                        <a:pt x="1175" y="1894"/>
                      </a:lnTo>
                      <a:lnTo>
                        <a:pt x="1136" y="1890"/>
                      </a:lnTo>
                      <a:lnTo>
                        <a:pt x="1074" y="1877"/>
                      </a:lnTo>
                      <a:lnTo>
                        <a:pt x="1034" y="1859"/>
                      </a:lnTo>
                      <a:lnTo>
                        <a:pt x="998" y="1835"/>
                      </a:lnTo>
                      <a:lnTo>
                        <a:pt x="974" y="1808"/>
                      </a:lnTo>
                      <a:lnTo>
                        <a:pt x="952" y="1778"/>
                      </a:lnTo>
                      <a:lnTo>
                        <a:pt x="936" y="1741"/>
                      </a:lnTo>
                      <a:lnTo>
                        <a:pt x="933" y="1702"/>
                      </a:lnTo>
                      <a:lnTo>
                        <a:pt x="933" y="1652"/>
                      </a:lnTo>
                      <a:lnTo>
                        <a:pt x="936" y="1614"/>
                      </a:lnTo>
                      <a:lnTo>
                        <a:pt x="933" y="1579"/>
                      </a:lnTo>
                      <a:lnTo>
                        <a:pt x="923" y="1536"/>
                      </a:lnTo>
                      <a:lnTo>
                        <a:pt x="915" y="1511"/>
                      </a:lnTo>
                      <a:lnTo>
                        <a:pt x="902" y="1487"/>
                      </a:lnTo>
                      <a:lnTo>
                        <a:pt x="886" y="1469"/>
                      </a:lnTo>
                      <a:lnTo>
                        <a:pt x="870" y="1455"/>
                      </a:lnTo>
                      <a:lnTo>
                        <a:pt x="836" y="1439"/>
                      </a:lnTo>
                      <a:lnTo>
                        <a:pt x="795" y="1423"/>
                      </a:lnTo>
                      <a:lnTo>
                        <a:pt x="751" y="1411"/>
                      </a:lnTo>
                      <a:lnTo>
                        <a:pt x="698" y="1398"/>
                      </a:lnTo>
                      <a:lnTo>
                        <a:pt x="645" y="1388"/>
                      </a:lnTo>
                      <a:lnTo>
                        <a:pt x="588" y="1381"/>
                      </a:lnTo>
                      <a:lnTo>
                        <a:pt x="548" y="1368"/>
                      </a:lnTo>
                      <a:lnTo>
                        <a:pt x="507" y="1356"/>
                      </a:lnTo>
                      <a:lnTo>
                        <a:pt x="464" y="1341"/>
                      </a:lnTo>
                      <a:lnTo>
                        <a:pt x="435" y="1319"/>
                      </a:lnTo>
                      <a:lnTo>
                        <a:pt x="400" y="1292"/>
                      </a:lnTo>
                      <a:lnTo>
                        <a:pt x="376" y="1267"/>
                      </a:lnTo>
                      <a:lnTo>
                        <a:pt x="354" y="1237"/>
                      </a:lnTo>
                      <a:lnTo>
                        <a:pt x="339" y="1203"/>
                      </a:lnTo>
                      <a:lnTo>
                        <a:pt x="333" y="1165"/>
                      </a:lnTo>
                      <a:lnTo>
                        <a:pt x="333" y="1131"/>
                      </a:lnTo>
                      <a:lnTo>
                        <a:pt x="341" y="1098"/>
                      </a:lnTo>
                      <a:lnTo>
                        <a:pt x="354" y="1052"/>
                      </a:lnTo>
                      <a:lnTo>
                        <a:pt x="368" y="1005"/>
                      </a:lnTo>
                      <a:lnTo>
                        <a:pt x="373" y="963"/>
                      </a:lnTo>
                      <a:lnTo>
                        <a:pt x="384" y="920"/>
                      </a:lnTo>
                      <a:lnTo>
                        <a:pt x="389" y="879"/>
                      </a:lnTo>
                      <a:lnTo>
                        <a:pt x="384" y="834"/>
                      </a:lnTo>
                      <a:lnTo>
                        <a:pt x="373" y="796"/>
                      </a:lnTo>
                      <a:lnTo>
                        <a:pt x="357" y="756"/>
                      </a:lnTo>
                      <a:lnTo>
                        <a:pt x="336" y="718"/>
                      </a:lnTo>
                      <a:lnTo>
                        <a:pt x="313" y="690"/>
                      </a:lnTo>
                      <a:lnTo>
                        <a:pt x="298" y="671"/>
                      </a:lnTo>
                      <a:lnTo>
                        <a:pt x="275" y="650"/>
                      </a:lnTo>
                      <a:lnTo>
                        <a:pt x="251" y="629"/>
                      </a:lnTo>
                      <a:lnTo>
                        <a:pt x="228" y="615"/>
                      </a:lnTo>
                      <a:lnTo>
                        <a:pt x="195" y="601"/>
                      </a:lnTo>
                      <a:lnTo>
                        <a:pt x="163" y="591"/>
                      </a:lnTo>
                      <a:lnTo>
                        <a:pt x="123" y="581"/>
                      </a:lnTo>
                      <a:lnTo>
                        <a:pt x="78" y="578"/>
                      </a:lnTo>
                      <a:lnTo>
                        <a:pt x="39" y="578"/>
                      </a:lnTo>
                      <a:lnTo>
                        <a:pt x="0" y="578"/>
                      </a:lnTo>
                      <a:close/>
                    </a:path>
                  </a:pathLst>
                </a:custGeom>
                <a:noFill/>
                <a:ln w="17780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</p:grpSp>
          <p:grpSp>
            <p:nvGrpSpPr>
              <p:cNvPr id="101" name="Group 14"/>
              <p:cNvGrpSpPr>
                <a:grpSpLocks/>
              </p:cNvGrpSpPr>
              <p:nvPr/>
            </p:nvGrpSpPr>
            <p:grpSpPr bwMode="auto">
              <a:xfrm>
                <a:off x="5578" y="9542"/>
                <a:ext cx="3075" cy="2322"/>
                <a:chOff x="5578" y="9542"/>
                <a:chExt cx="3075" cy="2322"/>
              </a:xfrm>
            </p:grpSpPr>
            <p:pic>
              <p:nvPicPr>
                <p:cNvPr id="108" name="Picture 15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8" y="9542"/>
                  <a:ext cx="3075" cy="23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9" name="Freeform 16"/>
                <p:cNvSpPr>
                  <a:spLocks/>
                </p:cNvSpPr>
                <p:nvPr/>
              </p:nvSpPr>
              <p:spPr bwMode="auto">
                <a:xfrm>
                  <a:off x="5578" y="9543"/>
                  <a:ext cx="3074" cy="2321"/>
                </a:xfrm>
                <a:custGeom>
                  <a:avLst/>
                  <a:gdLst>
                    <a:gd name="T0" fmla="*/ 0 w 3074"/>
                    <a:gd name="T1" fmla="*/ 2321 h 2321"/>
                    <a:gd name="T2" fmla="*/ 3071 w 3074"/>
                    <a:gd name="T3" fmla="*/ 0 h 2321"/>
                    <a:gd name="T4" fmla="*/ 2784 w 3074"/>
                    <a:gd name="T5" fmla="*/ 45 h 2321"/>
                    <a:gd name="T6" fmla="*/ 2793 w 3074"/>
                    <a:gd name="T7" fmla="*/ 120 h 2321"/>
                    <a:gd name="T8" fmla="*/ 2824 w 3074"/>
                    <a:gd name="T9" fmla="*/ 224 h 2321"/>
                    <a:gd name="T10" fmla="*/ 2833 w 3074"/>
                    <a:gd name="T11" fmla="*/ 308 h 2321"/>
                    <a:gd name="T12" fmla="*/ 2814 w 3074"/>
                    <a:gd name="T13" fmla="*/ 394 h 2321"/>
                    <a:gd name="T14" fmla="*/ 2750 w 3074"/>
                    <a:gd name="T15" fmla="*/ 469 h 2321"/>
                    <a:gd name="T16" fmla="*/ 2671 w 3074"/>
                    <a:gd name="T17" fmla="*/ 523 h 2321"/>
                    <a:gd name="T18" fmla="*/ 2575 w 3074"/>
                    <a:gd name="T19" fmla="*/ 551 h 2321"/>
                    <a:gd name="T20" fmla="*/ 2437 w 3074"/>
                    <a:gd name="T21" fmla="*/ 547 h 2321"/>
                    <a:gd name="T22" fmla="*/ 2346 w 3074"/>
                    <a:gd name="T23" fmla="*/ 531 h 2321"/>
                    <a:gd name="T24" fmla="*/ 2257 w 3074"/>
                    <a:gd name="T25" fmla="*/ 472 h 2321"/>
                    <a:gd name="T26" fmla="*/ 2195 w 3074"/>
                    <a:gd name="T27" fmla="*/ 400 h 2321"/>
                    <a:gd name="T28" fmla="*/ 2170 w 3074"/>
                    <a:gd name="T29" fmla="*/ 323 h 2321"/>
                    <a:gd name="T30" fmla="*/ 2174 w 3074"/>
                    <a:gd name="T31" fmla="*/ 239 h 2321"/>
                    <a:gd name="T32" fmla="*/ 2195 w 3074"/>
                    <a:gd name="T33" fmla="*/ 162 h 2321"/>
                    <a:gd name="T34" fmla="*/ 2217 w 3074"/>
                    <a:gd name="T35" fmla="*/ 83 h 2321"/>
                    <a:gd name="T36" fmla="*/ 2206 w 3074"/>
                    <a:gd name="T37" fmla="*/ 10 h 2321"/>
                    <a:gd name="T38" fmla="*/ 1696 w 3074"/>
                    <a:gd name="T39" fmla="*/ 90 h 2321"/>
                    <a:gd name="T40" fmla="*/ 1689 w 3074"/>
                    <a:gd name="T41" fmla="*/ 195 h 2321"/>
                    <a:gd name="T42" fmla="*/ 1683 w 3074"/>
                    <a:gd name="T43" fmla="*/ 281 h 2321"/>
                    <a:gd name="T44" fmla="*/ 1660 w 3074"/>
                    <a:gd name="T45" fmla="*/ 356 h 2321"/>
                    <a:gd name="T46" fmla="*/ 1614 w 3074"/>
                    <a:gd name="T47" fmla="*/ 404 h 2321"/>
                    <a:gd name="T48" fmla="*/ 1551 w 3074"/>
                    <a:gd name="T49" fmla="*/ 431 h 2321"/>
                    <a:gd name="T50" fmla="*/ 1479 w 3074"/>
                    <a:gd name="T51" fmla="*/ 439 h 2321"/>
                    <a:gd name="T52" fmla="*/ 1392 w 3074"/>
                    <a:gd name="T53" fmla="*/ 434 h 2321"/>
                    <a:gd name="T54" fmla="*/ 1311 w 3074"/>
                    <a:gd name="T55" fmla="*/ 429 h 2321"/>
                    <a:gd name="T56" fmla="*/ 1211 w 3074"/>
                    <a:gd name="T57" fmla="*/ 424 h 2321"/>
                    <a:gd name="T58" fmla="*/ 1120 w 3074"/>
                    <a:gd name="T59" fmla="*/ 434 h 2321"/>
                    <a:gd name="T60" fmla="*/ 1038 w 3074"/>
                    <a:gd name="T61" fmla="*/ 463 h 2321"/>
                    <a:gd name="T62" fmla="*/ 978 w 3074"/>
                    <a:gd name="T63" fmla="*/ 516 h 2321"/>
                    <a:gd name="T64" fmla="*/ 943 w 3074"/>
                    <a:gd name="T65" fmla="*/ 579 h 2321"/>
                    <a:gd name="T66" fmla="*/ 943 w 3074"/>
                    <a:gd name="T67" fmla="*/ 654 h 2321"/>
                    <a:gd name="T68" fmla="*/ 943 w 3074"/>
                    <a:gd name="T69" fmla="*/ 735 h 2321"/>
                    <a:gd name="T70" fmla="*/ 925 w 3074"/>
                    <a:gd name="T71" fmla="*/ 801 h 2321"/>
                    <a:gd name="T72" fmla="*/ 887 w 3074"/>
                    <a:gd name="T73" fmla="*/ 856 h 2321"/>
                    <a:gd name="T74" fmla="*/ 810 w 3074"/>
                    <a:gd name="T75" fmla="*/ 893 h 2321"/>
                    <a:gd name="T76" fmla="*/ 728 w 3074"/>
                    <a:gd name="T77" fmla="*/ 916 h 2321"/>
                    <a:gd name="T78" fmla="*/ 629 w 3074"/>
                    <a:gd name="T79" fmla="*/ 935 h 2321"/>
                    <a:gd name="T80" fmla="*/ 541 w 3074"/>
                    <a:gd name="T81" fmla="*/ 955 h 2321"/>
                    <a:gd name="T82" fmla="*/ 468 w 3074"/>
                    <a:gd name="T83" fmla="*/ 982 h 2321"/>
                    <a:gd name="T84" fmla="*/ 412 w 3074"/>
                    <a:gd name="T85" fmla="*/ 1022 h 2321"/>
                    <a:gd name="T86" fmla="*/ 365 w 3074"/>
                    <a:gd name="T87" fmla="*/ 1084 h 2321"/>
                    <a:gd name="T88" fmla="*/ 340 w 3074"/>
                    <a:gd name="T89" fmla="*/ 1160 h 2321"/>
                    <a:gd name="T90" fmla="*/ 350 w 3074"/>
                    <a:gd name="T91" fmla="*/ 1239 h 2321"/>
                    <a:gd name="T92" fmla="*/ 377 w 3074"/>
                    <a:gd name="T93" fmla="*/ 1338 h 2321"/>
                    <a:gd name="T94" fmla="*/ 393 w 3074"/>
                    <a:gd name="T95" fmla="*/ 1422 h 2321"/>
                    <a:gd name="T96" fmla="*/ 388 w 3074"/>
                    <a:gd name="T97" fmla="*/ 1504 h 2321"/>
                    <a:gd name="T98" fmla="*/ 365 w 3074"/>
                    <a:gd name="T99" fmla="*/ 1577 h 2321"/>
                    <a:gd name="T100" fmla="*/ 327 w 3074"/>
                    <a:gd name="T101" fmla="*/ 1651 h 2321"/>
                    <a:gd name="T102" fmla="*/ 266 w 3074"/>
                    <a:gd name="T103" fmla="*/ 1733 h 2321"/>
                    <a:gd name="T104" fmla="*/ 205 w 3074"/>
                    <a:gd name="T105" fmla="*/ 1785 h 2321"/>
                    <a:gd name="T106" fmla="*/ 141 w 3074"/>
                    <a:gd name="T107" fmla="*/ 1816 h 2321"/>
                    <a:gd name="T108" fmla="*/ 46 w 3074"/>
                    <a:gd name="T109" fmla="*/ 1833 h 2321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3074"/>
                    <a:gd name="T166" fmla="*/ 0 h 2321"/>
                    <a:gd name="T167" fmla="*/ 3074 w 3074"/>
                    <a:gd name="T168" fmla="*/ 2321 h 2321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3074" h="2321">
                      <a:moveTo>
                        <a:pt x="0" y="1833"/>
                      </a:moveTo>
                      <a:lnTo>
                        <a:pt x="0" y="2321"/>
                      </a:lnTo>
                      <a:lnTo>
                        <a:pt x="3074" y="2321"/>
                      </a:lnTo>
                      <a:lnTo>
                        <a:pt x="3071" y="0"/>
                      </a:lnTo>
                      <a:lnTo>
                        <a:pt x="2798" y="0"/>
                      </a:lnTo>
                      <a:lnTo>
                        <a:pt x="2784" y="45"/>
                      </a:lnTo>
                      <a:lnTo>
                        <a:pt x="2784" y="76"/>
                      </a:lnTo>
                      <a:lnTo>
                        <a:pt x="2793" y="120"/>
                      </a:lnTo>
                      <a:lnTo>
                        <a:pt x="2809" y="168"/>
                      </a:lnTo>
                      <a:lnTo>
                        <a:pt x="2824" y="224"/>
                      </a:lnTo>
                      <a:lnTo>
                        <a:pt x="2833" y="268"/>
                      </a:lnTo>
                      <a:lnTo>
                        <a:pt x="2833" y="308"/>
                      </a:lnTo>
                      <a:lnTo>
                        <a:pt x="2827" y="352"/>
                      </a:lnTo>
                      <a:lnTo>
                        <a:pt x="2814" y="394"/>
                      </a:lnTo>
                      <a:lnTo>
                        <a:pt x="2784" y="434"/>
                      </a:lnTo>
                      <a:lnTo>
                        <a:pt x="2750" y="469"/>
                      </a:lnTo>
                      <a:lnTo>
                        <a:pt x="2712" y="501"/>
                      </a:lnTo>
                      <a:lnTo>
                        <a:pt x="2671" y="523"/>
                      </a:lnTo>
                      <a:lnTo>
                        <a:pt x="2621" y="540"/>
                      </a:lnTo>
                      <a:lnTo>
                        <a:pt x="2575" y="551"/>
                      </a:lnTo>
                      <a:lnTo>
                        <a:pt x="2512" y="552"/>
                      </a:lnTo>
                      <a:lnTo>
                        <a:pt x="2437" y="547"/>
                      </a:lnTo>
                      <a:lnTo>
                        <a:pt x="2389" y="540"/>
                      </a:lnTo>
                      <a:lnTo>
                        <a:pt x="2346" y="531"/>
                      </a:lnTo>
                      <a:lnTo>
                        <a:pt x="2308" y="508"/>
                      </a:lnTo>
                      <a:lnTo>
                        <a:pt x="2257" y="472"/>
                      </a:lnTo>
                      <a:lnTo>
                        <a:pt x="2224" y="437"/>
                      </a:lnTo>
                      <a:lnTo>
                        <a:pt x="2195" y="400"/>
                      </a:lnTo>
                      <a:lnTo>
                        <a:pt x="2179" y="360"/>
                      </a:lnTo>
                      <a:lnTo>
                        <a:pt x="2170" y="323"/>
                      </a:lnTo>
                      <a:lnTo>
                        <a:pt x="2170" y="281"/>
                      </a:lnTo>
                      <a:lnTo>
                        <a:pt x="2174" y="239"/>
                      </a:lnTo>
                      <a:lnTo>
                        <a:pt x="2185" y="199"/>
                      </a:lnTo>
                      <a:lnTo>
                        <a:pt x="2195" y="162"/>
                      </a:lnTo>
                      <a:lnTo>
                        <a:pt x="2208" y="123"/>
                      </a:lnTo>
                      <a:lnTo>
                        <a:pt x="2217" y="83"/>
                      </a:lnTo>
                      <a:lnTo>
                        <a:pt x="2217" y="49"/>
                      </a:lnTo>
                      <a:lnTo>
                        <a:pt x="2206" y="10"/>
                      </a:lnTo>
                      <a:lnTo>
                        <a:pt x="1691" y="10"/>
                      </a:lnTo>
                      <a:lnTo>
                        <a:pt x="1696" y="90"/>
                      </a:lnTo>
                      <a:lnTo>
                        <a:pt x="1691" y="148"/>
                      </a:lnTo>
                      <a:lnTo>
                        <a:pt x="1689" y="195"/>
                      </a:lnTo>
                      <a:lnTo>
                        <a:pt x="1689" y="236"/>
                      </a:lnTo>
                      <a:lnTo>
                        <a:pt x="1683" y="281"/>
                      </a:lnTo>
                      <a:lnTo>
                        <a:pt x="1673" y="325"/>
                      </a:lnTo>
                      <a:lnTo>
                        <a:pt x="1660" y="356"/>
                      </a:lnTo>
                      <a:lnTo>
                        <a:pt x="1641" y="383"/>
                      </a:lnTo>
                      <a:lnTo>
                        <a:pt x="1614" y="404"/>
                      </a:lnTo>
                      <a:lnTo>
                        <a:pt x="1585" y="422"/>
                      </a:lnTo>
                      <a:lnTo>
                        <a:pt x="1551" y="431"/>
                      </a:lnTo>
                      <a:lnTo>
                        <a:pt x="1513" y="437"/>
                      </a:lnTo>
                      <a:lnTo>
                        <a:pt x="1479" y="439"/>
                      </a:lnTo>
                      <a:lnTo>
                        <a:pt x="1433" y="439"/>
                      </a:lnTo>
                      <a:lnTo>
                        <a:pt x="1392" y="434"/>
                      </a:lnTo>
                      <a:lnTo>
                        <a:pt x="1357" y="431"/>
                      </a:lnTo>
                      <a:lnTo>
                        <a:pt x="1311" y="429"/>
                      </a:lnTo>
                      <a:lnTo>
                        <a:pt x="1263" y="424"/>
                      </a:lnTo>
                      <a:lnTo>
                        <a:pt x="1211" y="424"/>
                      </a:lnTo>
                      <a:lnTo>
                        <a:pt x="1166" y="429"/>
                      </a:lnTo>
                      <a:lnTo>
                        <a:pt x="1120" y="434"/>
                      </a:lnTo>
                      <a:lnTo>
                        <a:pt x="1073" y="446"/>
                      </a:lnTo>
                      <a:lnTo>
                        <a:pt x="1038" y="463"/>
                      </a:lnTo>
                      <a:lnTo>
                        <a:pt x="1001" y="486"/>
                      </a:lnTo>
                      <a:lnTo>
                        <a:pt x="978" y="516"/>
                      </a:lnTo>
                      <a:lnTo>
                        <a:pt x="953" y="547"/>
                      </a:lnTo>
                      <a:lnTo>
                        <a:pt x="943" y="579"/>
                      </a:lnTo>
                      <a:lnTo>
                        <a:pt x="937" y="617"/>
                      </a:lnTo>
                      <a:lnTo>
                        <a:pt x="943" y="654"/>
                      </a:lnTo>
                      <a:lnTo>
                        <a:pt x="945" y="694"/>
                      </a:lnTo>
                      <a:lnTo>
                        <a:pt x="943" y="735"/>
                      </a:lnTo>
                      <a:lnTo>
                        <a:pt x="935" y="767"/>
                      </a:lnTo>
                      <a:lnTo>
                        <a:pt x="925" y="801"/>
                      </a:lnTo>
                      <a:lnTo>
                        <a:pt x="907" y="834"/>
                      </a:lnTo>
                      <a:lnTo>
                        <a:pt x="887" y="856"/>
                      </a:lnTo>
                      <a:lnTo>
                        <a:pt x="853" y="879"/>
                      </a:lnTo>
                      <a:lnTo>
                        <a:pt x="810" y="893"/>
                      </a:lnTo>
                      <a:lnTo>
                        <a:pt x="768" y="906"/>
                      </a:lnTo>
                      <a:lnTo>
                        <a:pt x="728" y="916"/>
                      </a:lnTo>
                      <a:lnTo>
                        <a:pt x="685" y="926"/>
                      </a:lnTo>
                      <a:lnTo>
                        <a:pt x="629" y="935"/>
                      </a:lnTo>
                      <a:lnTo>
                        <a:pt x="587" y="943"/>
                      </a:lnTo>
                      <a:lnTo>
                        <a:pt x="541" y="955"/>
                      </a:lnTo>
                      <a:lnTo>
                        <a:pt x="506" y="968"/>
                      </a:lnTo>
                      <a:lnTo>
                        <a:pt x="468" y="982"/>
                      </a:lnTo>
                      <a:lnTo>
                        <a:pt x="438" y="1002"/>
                      </a:lnTo>
                      <a:lnTo>
                        <a:pt x="412" y="1022"/>
                      </a:lnTo>
                      <a:lnTo>
                        <a:pt x="382" y="1054"/>
                      </a:lnTo>
                      <a:lnTo>
                        <a:pt x="365" y="1084"/>
                      </a:lnTo>
                      <a:lnTo>
                        <a:pt x="347" y="1118"/>
                      </a:lnTo>
                      <a:lnTo>
                        <a:pt x="340" y="1160"/>
                      </a:lnTo>
                      <a:lnTo>
                        <a:pt x="346" y="1200"/>
                      </a:lnTo>
                      <a:lnTo>
                        <a:pt x="350" y="1239"/>
                      </a:lnTo>
                      <a:lnTo>
                        <a:pt x="365" y="1286"/>
                      </a:lnTo>
                      <a:lnTo>
                        <a:pt x="377" y="1338"/>
                      </a:lnTo>
                      <a:lnTo>
                        <a:pt x="388" y="1385"/>
                      </a:lnTo>
                      <a:lnTo>
                        <a:pt x="393" y="1422"/>
                      </a:lnTo>
                      <a:lnTo>
                        <a:pt x="393" y="1456"/>
                      </a:lnTo>
                      <a:lnTo>
                        <a:pt x="388" y="1504"/>
                      </a:lnTo>
                      <a:lnTo>
                        <a:pt x="375" y="1543"/>
                      </a:lnTo>
                      <a:lnTo>
                        <a:pt x="365" y="1577"/>
                      </a:lnTo>
                      <a:lnTo>
                        <a:pt x="347" y="1610"/>
                      </a:lnTo>
                      <a:lnTo>
                        <a:pt x="327" y="1651"/>
                      </a:lnTo>
                      <a:lnTo>
                        <a:pt x="297" y="1699"/>
                      </a:lnTo>
                      <a:lnTo>
                        <a:pt x="266" y="1733"/>
                      </a:lnTo>
                      <a:lnTo>
                        <a:pt x="234" y="1760"/>
                      </a:lnTo>
                      <a:lnTo>
                        <a:pt x="205" y="1785"/>
                      </a:lnTo>
                      <a:lnTo>
                        <a:pt x="172" y="1805"/>
                      </a:lnTo>
                      <a:lnTo>
                        <a:pt x="141" y="1816"/>
                      </a:lnTo>
                      <a:lnTo>
                        <a:pt x="96" y="1826"/>
                      </a:lnTo>
                      <a:lnTo>
                        <a:pt x="46" y="1833"/>
                      </a:lnTo>
                      <a:lnTo>
                        <a:pt x="0" y="1833"/>
                      </a:lnTo>
                      <a:close/>
                    </a:path>
                  </a:pathLst>
                </a:custGeom>
                <a:noFill/>
                <a:ln w="17780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</p:grpSp>
          <p:grpSp>
            <p:nvGrpSpPr>
              <p:cNvPr id="102" name="Group 17"/>
              <p:cNvGrpSpPr>
                <a:grpSpLocks/>
              </p:cNvGrpSpPr>
              <p:nvPr/>
            </p:nvGrpSpPr>
            <p:grpSpPr bwMode="auto">
              <a:xfrm>
                <a:off x="2825" y="9092"/>
                <a:ext cx="2754" cy="2772"/>
                <a:chOff x="2825" y="9092"/>
                <a:chExt cx="2754" cy="2772"/>
              </a:xfrm>
            </p:grpSpPr>
            <p:pic>
              <p:nvPicPr>
                <p:cNvPr id="106" name="Picture 18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25" y="9092"/>
                  <a:ext cx="2754" cy="27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7" name="Freeform 19"/>
                <p:cNvSpPr>
                  <a:spLocks/>
                </p:cNvSpPr>
                <p:nvPr/>
              </p:nvSpPr>
              <p:spPr bwMode="auto">
                <a:xfrm>
                  <a:off x="2825" y="9092"/>
                  <a:ext cx="2753" cy="2772"/>
                </a:xfrm>
                <a:custGeom>
                  <a:avLst/>
                  <a:gdLst>
                    <a:gd name="T0" fmla="*/ 2753 w 2753"/>
                    <a:gd name="T1" fmla="*/ 2772 h 2772"/>
                    <a:gd name="T2" fmla="*/ 0 w 2753"/>
                    <a:gd name="T3" fmla="*/ 558 h 2772"/>
                    <a:gd name="T4" fmla="*/ 248 w 2753"/>
                    <a:gd name="T5" fmla="*/ 540 h 2772"/>
                    <a:gd name="T6" fmla="*/ 256 w 2753"/>
                    <a:gd name="T7" fmla="*/ 489 h 2772"/>
                    <a:gd name="T8" fmla="*/ 243 w 2753"/>
                    <a:gd name="T9" fmla="*/ 428 h 2772"/>
                    <a:gd name="T10" fmla="*/ 225 w 2753"/>
                    <a:gd name="T11" fmla="*/ 353 h 2772"/>
                    <a:gd name="T12" fmla="*/ 212 w 2753"/>
                    <a:gd name="T13" fmla="*/ 281 h 2772"/>
                    <a:gd name="T14" fmla="*/ 214 w 2753"/>
                    <a:gd name="T15" fmla="*/ 215 h 2772"/>
                    <a:gd name="T16" fmla="*/ 236 w 2753"/>
                    <a:gd name="T17" fmla="*/ 148 h 2772"/>
                    <a:gd name="T18" fmla="*/ 282 w 2753"/>
                    <a:gd name="T19" fmla="*/ 95 h 2772"/>
                    <a:gd name="T20" fmla="*/ 332 w 2753"/>
                    <a:gd name="T21" fmla="*/ 51 h 2772"/>
                    <a:gd name="T22" fmla="*/ 394 w 2753"/>
                    <a:gd name="T23" fmla="*/ 18 h 2772"/>
                    <a:gd name="T24" fmla="*/ 473 w 2753"/>
                    <a:gd name="T25" fmla="*/ 3 h 2772"/>
                    <a:gd name="T26" fmla="*/ 543 w 2753"/>
                    <a:gd name="T27" fmla="*/ 0 h 2772"/>
                    <a:gd name="T28" fmla="*/ 602 w 2753"/>
                    <a:gd name="T29" fmla="*/ 8 h 2772"/>
                    <a:gd name="T30" fmla="*/ 664 w 2753"/>
                    <a:gd name="T31" fmla="*/ 28 h 2772"/>
                    <a:gd name="T32" fmla="*/ 714 w 2753"/>
                    <a:gd name="T33" fmla="*/ 62 h 2772"/>
                    <a:gd name="T34" fmla="*/ 762 w 2753"/>
                    <a:gd name="T35" fmla="*/ 114 h 2772"/>
                    <a:gd name="T36" fmla="*/ 800 w 2753"/>
                    <a:gd name="T37" fmla="*/ 171 h 2772"/>
                    <a:gd name="T38" fmla="*/ 822 w 2753"/>
                    <a:gd name="T39" fmla="*/ 250 h 2772"/>
                    <a:gd name="T40" fmla="*/ 811 w 2753"/>
                    <a:gd name="T41" fmla="*/ 329 h 2772"/>
                    <a:gd name="T42" fmla="*/ 793 w 2753"/>
                    <a:gd name="T43" fmla="*/ 408 h 2772"/>
                    <a:gd name="T44" fmla="*/ 774 w 2753"/>
                    <a:gd name="T45" fmla="*/ 486 h 2772"/>
                    <a:gd name="T46" fmla="*/ 779 w 2753"/>
                    <a:gd name="T47" fmla="*/ 524 h 2772"/>
                    <a:gd name="T48" fmla="*/ 1242 w 2753"/>
                    <a:gd name="T49" fmla="*/ 544 h 2772"/>
                    <a:gd name="T50" fmla="*/ 1230 w 2753"/>
                    <a:gd name="T51" fmla="*/ 690 h 2772"/>
                    <a:gd name="T52" fmla="*/ 1235 w 2753"/>
                    <a:gd name="T53" fmla="*/ 776 h 2772"/>
                    <a:gd name="T54" fmla="*/ 1247 w 2753"/>
                    <a:gd name="T55" fmla="*/ 865 h 2772"/>
                    <a:gd name="T56" fmla="*/ 1278 w 2753"/>
                    <a:gd name="T57" fmla="*/ 919 h 2772"/>
                    <a:gd name="T58" fmla="*/ 1328 w 2753"/>
                    <a:gd name="T59" fmla="*/ 958 h 2772"/>
                    <a:gd name="T60" fmla="*/ 1390 w 2753"/>
                    <a:gd name="T61" fmla="*/ 977 h 2772"/>
                    <a:gd name="T62" fmla="*/ 1461 w 2753"/>
                    <a:gd name="T63" fmla="*/ 978 h 2772"/>
                    <a:gd name="T64" fmla="*/ 1531 w 2753"/>
                    <a:gd name="T65" fmla="*/ 971 h 2772"/>
                    <a:gd name="T66" fmla="*/ 1616 w 2753"/>
                    <a:gd name="T67" fmla="*/ 961 h 2772"/>
                    <a:gd name="T68" fmla="*/ 1705 w 2753"/>
                    <a:gd name="T69" fmla="*/ 967 h 2772"/>
                    <a:gd name="T70" fmla="*/ 1787 w 2753"/>
                    <a:gd name="T71" fmla="*/ 988 h 2772"/>
                    <a:gd name="T72" fmla="*/ 1853 w 2753"/>
                    <a:gd name="T73" fmla="*/ 1028 h 2772"/>
                    <a:gd name="T74" fmla="*/ 1894 w 2753"/>
                    <a:gd name="T75" fmla="*/ 1087 h 2772"/>
                    <a:gd name="T76" fmla="*/ 1911 w 2753"/>
                    <a:gd name="T77" fmla="*/ 1156 h 2772"/>
                    <a:gd name="T78" fmla="*/ 1903 w 2753"/>
                    <a:gd name="T79" fmla="*/ 1235 h 2772"/>
                    <a:gd name="T80" fmla="*/ 1911 w 2753"/>
                    <a:gd name="T81" fmla="*/ 1309 h 2772"/>
                    <a:gd name="T82" fmla="*/ 1936 w 2753"/>
                    <a:gd name="T83" fmla="*/ 1374 h 2772"/>
                    <a:gd name="T84" fmla="*/ 1984 w 2753"/>
                    <a:gd name="T85" fmla="*/ 1418 h 2772"/>
                    <a:gd name="T86" fmla="*/ 2063 w 2753"/>
                    <a:gd name="T87" fmla="*/ 1446 h 2772"/>
                    <a:gd name="T88" fmla="*/ 2137 w 2753"/>
                    <a:gd name="T89" fmla="*/ 1466 h 2772"/>
                    <a:gd name="T90" fmla="*/ 2226 w 2753"/>
                    <a:gd name="T91" fmla="*/ 1483 h 2772"/>
                    <a:gd name="T92" fmla="*/ 2300 w 2753"/>
                    <a:gd name="T93" fmla="*/ 1507 h 2772"/>
                    <a:gd name="T94" fmla="*/ 2359 w 2753"/>
                    <a:gd name="T95" fmla="*/ 1542 h 2772"/>
                    <a:gd name="T96" fmla="*/ 2409 w 2753"/>
                    <a:gd name="T97" fmla="*/ 1593 h 2772"/>
                    <a:gd name="T98" fmla="*/ 2440 w 2753"/>
                    <a:gd name="T99" fmla="*/ 1655 h 2772"/>
                    <a:gd name="T100" fmla="*/ 2443 w 2753"/>
                    <a:gd name="T101" fmla="*/ 1743 h 2772"/>
                    <a:gd name="T102" fmla="*/ 2426 w 2753"/>
                    <a:gd name="T103" fmla="*/ 1826 h 2772"/>
                    <a:gd name="T104" fmla="*/ 2403 w 2753"/>
                    <a:gd name="T105" fmla="*/ 1924 h 2772"/>
                    <a:gd name="T106" fmla="*/ 2398 w 2753"/>
                    <a:gd name="T107" fmla="*/ 1996 h 2772"/>
                    <a:gd name="T108" fmla="*/ 2414 w 2753"/>
                    <a:gd name="T109" fmla="*/ 2082 h 2772"/>
                    <a:gd name="T110" fmla="*/ 2445 w 2753"/>
                    <a:gd name="T111" fmla="*/ 2142 h 2772"/>
                    <a:gd name="T112" fmla="*/ 2496 w 2753"/>
                    <a:gd name="T113" fmla="*/ 2206 h 2772"/>
                    <a:gd name="T114" fmla="*/ 2562 w 2753"/>
                    <a:gd name="T115" fmla="*/ 2256 h 2772"/>
                    <a:gd name="T116" fmla="*/ 2631 w 2753"/>
                    <a:gd name="T117" fmla="*/ 2277 h 2772"/>
                    <a:gd name="T118" fmla="*/ 2710 w 2753"/>
                    <a:gd name="T119" fmla="*/ 2284 h 2772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2753"/>
                    <a:gd name="T181" fmla="*/ 0 h 2772"/>
                    <a:gd name="T182" fmla="*/ 2753 w 2753"/>
                    <a:gd name="T183" fmla="*/ 2772 h 2772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2753" h="2772">
                      <a:moveTo>
                        <a:pt x="2753" y="2283"/>
                      </a:moveTo>
                      <a:lnTo>
                        <a:pt x="2753" y="2772"/>
                      </a:lnTo>
                      <a:lnTo>
                        <a:pt x="3" y="2772"/>
                      </a:lnTo>
                      <a:lnTo>
                        <a:pt x="0" y="558"/>
                      </a:lnTo>
                      <a:lnTo>
                        <a:pt x="239" y="558"/>
                      </a:lnTo>
                      <a:lnTo>
                        <a:pt x="248" y="540"/>
                      </a:lnTo>
                      <a:lnTo>
                        <a:pt x="256" y="512"/>
                      </a:lnTo>
                      <a:lnTo>
                        <a:pt x="256" y="489"/>
                      </a:lnTo>
                      <a:lnTo>
                        <a:pt x="253" y="462"/>
                      </a:lnTo>
                      <a:lnTo>
                        <a:pt x="243" y="428"/>
                      </a:lnTo>
                      <a:lnTo>
                        <a:pt x="234" y="383"/>
                      </a:lnTo>
                      <a:lnTo>
                        <a:pt x="225" y="353"/>
                      </a:lnTo>
                      <a:lnTo>
                        <a:pt x="214" y="317"/>
                      </a:lnTo>
                      <a:lnTo>
                        <a:pt x="212" y="281"/>
                      </a:lnTo>
                      <a:lnTo>
                        <a:pt x="212" y="247"/>
                      </a:lnTo>
                      <a:lnTo>
                        <a:pt x="214" y="215"/>
                      </a:lnTo>
                      <a:lnTo>
                        <a:pt x="225" y="181"/>
                      </a:lnTo>
                      <a:lnTo>
                        <a:pt x="236" y="148"/>
                      </a:lnTo>
                      <a:lnTo>
                        <a:pt x="256" y="124"/>
                      </a:lnTo>
                      <a:lnTo>
                        <a:pt x="282" y="95"/>
                      </a:lnTo>
                      <a:lnTo>
                        <a:pt x="306" y="72"/>
                      </a:lnTo>
                      <a:lnTo>
                        <a:pt x="332" y="51"/>
                      </a:lnTo>
                      <a:lnTo>
                        <a:pt x="361" y="33"/>
                      </a:lnTo>
                      <a:lnTo>
                        <a:pt x="394" y="18"/>
                      </a:lnTo>
                      <a:lnTo>
                        <a:pt x="433" y="8"/>
                      </a:lnTo>
                      <a:lnTo>
                        <a:pt x="473" y="3"/>
                      </a:lnTo>
                      <a:lnTo>
                        <a:pt x="506" y="0"/>
                      </a:lnTo>
                      <a:lnTo>
                        <a:pt x="543" y="0"/>
                      </a:lnTo>
                      <a:lnTo>
                        <a:pt x="575" y="3"/>
                      </a:lnTo>
                      <a:lnTo>
                        <a:pt x="602" y="8"/>
                      </a:lnTo>
                      <a:lnTo>
                        <a:pt x="633" y="18"/>
                      </a:lnTo>
                      <a:lnTo>
                        <a:pt x="664" y="28"/>
                      </a:lnTo>
                      <a:lnTo>
                        <a:pt x="687" y="42"/>
                      </a:lnTo>
                      <a:lnTo>
                        <a:pt x="714" y="62"/>
                      </a:lnTo>
                      <a:lnTo>
                        <a:pt x="738" y="86"/>
                      </a:lnTo>
                      <a:lnTo>
                        <a:pt x="762" y="114"/>
                      </a:lnTo>
                      <a:lnTo>
                        <a:pt x="783" y="141"/>
                      </a:lnTo>
                      <a:lnTo>
                        <a:pt x="800" y="171"/>
                      </a:lnTo>
                      <a:lnTo>
                        <a:pt x="811" y="208"/>
                      </a:lnTo>
                      <a:lnTo>
                        <a:pt x="822" y="250"/>
                      </a:lnTo>
                      <a:lnTo>
                        <a:pt x="822" y="290"/>
                      </a:lnTo>
                      <a:lnTo>
                        <a:pt x="811" y="329"/>
                      </a:lnTo>
                      <a:lnTo>
                        <a:pt x="802" y="369"/>
                      </a:lnTo>
                      <a:lnTo>
                        <a:pt x="793" y="408"/>
                      </a:lnTo>
                      <a:lnTo>
                        <a:pt x="780" y="452"/>
                      </a:lnTo>
                      <a:lnTo>
                        <a:pt x="774" y="486"/>
                      </a:lnTo>
                      <a:lnTo>
                        <a:pt x="774" y="507"/>
                      </a:lnTo>
                      <a:lnTo>
                        <a:pt x="779" y="524"/>
                      </a:lnTo>
                      <a:lnTo>
                        <a:pt x="786" y="544"/>
                      </a:lnTo>
                      <a:lnTo>
                        <a:pt x="1242" y="544"/>
                      </a:lnTo>
                      <a:lnTo>
                        <a:pt x="1232" y="636"/>
                      </a:lnTo>
                      <a:lnTo>
                        <a:pt x="1230" y="690"/>
                      </a:lnTo>
                      <a:lnTo>
                        <a:pt x="1232" y="735"/>
                      </a:lnTo>
                      <a:lnTo>
                        <a:pt x="1235" y="776"/>
                      </a:lnTo>
                      <a:lnTo>
                        <a:pt x="1239" y="821"/>
                      </a:lnTo>
                      <a:lnTo>
                        <a:pt x="1247" y="865"/>
                      </a:lnTo>
                      <a:lnTo>
                        <a:pt x="1261" y="895"/>
                      </a:lnTo>
                      <a:lnTo>
                        <a:pt x="1278" y="919"/>
                      </a:lnTo>
                      <a:lnTo>
                        <a:pt x="1300" y="941"/>
                      </a:lnTo>
                      <a:lnTo>
                        <a:pt x="1328" y="958"/>
                      </a:lnTo>
                      <a:lnTo>
                        <a:pt x="1359" y="971"/>
                      </a:lnTo>
                      <a:lnTo>
                        <a:pt x="1390" y="977"/>
                      </a:lnTo>
                      <a:lnTo>
                        <a:pt x="1424" y="978"/>
                      </a:lnTo>
                      <a:lnTo>
                        <a:pt x="1461" y="978"/>
                      </a:lnTo>
                      <a:lnTo>
                        <a:pt x="1502" y="974"/>
                      </a:lnTo>
                      <a:lnTo>
                        <a:pt x="1531" y="971"/>
                      </a:lnTo>
                      <a:lnTo>
                        <a:pt x="1573" y="967"/>
                      </a:lnTo>
                      <a:lnTo>
                        <a:pt x="1616" y="961"/>
                      </a:lnTo>
                      <a:lnTo>
                        <a:pt x="1664" y="961"/>
                      </a:lnTo>
                      <a:lnTo>
                        <a:pt x="1705" y="967"/>
                      </a:lnTo>
                      <a:lnTo>
                        <a:pt x="1745" y="974"/>
                      </a:lnTo>
                      <a:lnTo>
                        <a:pt x="1787" y="988"/>
                      </a:lnTo>
                      <a:lnTo>
                        <a:pt x="1820" y="1003"/>
                      </a:lnTo>
                      <a:lnTo>
                        <a:pt x="1853" y="1028"/>
                      </a:lnTo>
                      <a:lnTo>
                        <a:pt x="1875" y="1056"/>
                      </a:lnTo>
                      <a:lnTo>
                        <a:pt x="1894" y="1087"/>
                      </a:lnTo>
                      <a:lnTo>
                        <a:pt x="1905" y="1122"/>
                      </a:lnTo>
                      <a:lnTo>
                        <a:pt x="1911" y="1156"/>
                      </a:lnTo>
                      <a:lnTo>
                        <a:pt x="1905" y="1196"/>
                      </a:lnTo>
                      <a:lnTo>
                        <a:pt x="1903" y="1235"/>
                      </a:lnTo>
                      <a:lnTo>
                        <a:pt x="1905" y="1275"/>
                      </a:lnTo>
                      <a:lnTo>
                        <a:pt x="1911" y="1309"/>
                      </a:lnTo>
                      <a:lnTo>
                        <a:pt x="1922" y="1341"/>
                      </a:lnTo>
                      <a:lnTo>
                        <a:pt x="1936" y="1374"/>
                      </a:lnTo>
                      <a:lnTo>
                        <a:pt x="1956" y="1396"/>
                      </a:lnTo>
                      <a:lnTo>
                        <a:pt x="1984" y="1418"/>
                      </a:lnTo>
                      <a:lnTo>
                        <a:pt x="2023" y="1433"/>
                      </a:lnTo>
                      <a:lnTo>
                        <a:pt x="2063" y="1446"/>
                      </a:lnTo>
                      <a:lnTo>
                        <a:pt x="2097" y="1456"/>
                      </a:lnTo>
                      <a:lnTo>
                        <a:pt x="2137" y="1466"/>
                      </a:lnTo>
                      <a:lnTo>
                        <a:pt x="2184" y="1474"/>
                      </a:lnTo>
                      <a:lnTo>
                        <a:pt x="2226" y="1483"/>
                      </a:lnTo>
                      <a:lnTo>
                        <a:pt x="2266" y="1494"/>
                      </a:lnTo>
                      <a:lnTo>
                        <a:pt x="2300" y="1507"/>
                      </a:lnTo>
                      <a:lnTo>
                        <a:pt x="2333" y="1522"/>
                      </a:lnTo>
                      <a:lnTo>
                        <a:pt x="2359" y="1542"/>
                      </a:lnTo>
                      <a:lnTo>
                        <a:pt x="2381" y="1562"/>
                      </a:lnTo>
                      <a:lnTo>
                        <a:pt x="2409" y="1593"/>
                      </a:lnTo>
                      <a:lnTo>
                        <a:pt x="2426" y="1624"/>
                      </a:lnTo>
                      <a:lnTo>
                        <a:pt x="2440" y="1655"/>
                      </a:lnTo>
                      <a:lnTo>
                        <a:pt x="2448" y="1700"/>
                      </a:lnTo>
                      <a:lnTo>
                        <a:pt x="2443" y="1743"/>
                      </a:lnTo>
                      <a:lnTo>
                        <a:pt x="2435" y="1778"/>
                      </a:lnTo>
                      <a:lnTo>
                        <a:pt x="2426" y="1826"/>
                      </a:lnTo>
                      <a:lnTo>
                        <a:pt x="2414" y="1877"/>
                      </a:lnTo>
                      <a:lnTo>
                        <a:pt x="2403" y="1924"/>
                      </a:lnTo>
                      <a:lnTo>
                        <a:pt x="2398" y="1965"/>
                      </a:lnTo>
                      <a:lnTo>
                        <a:pt x="2398" y="1996"/>
                      </a:lnTo>
                      <a:lnTo>
                        <a:pt x="2404" y="2044"/>
                      </a:lnTo>
                      <a:lnTo>
                        <a:pt x="2414" y="2082"/>
                      </a:lnTo>
                      <a:lnTo>
                        <a:pt x="2429" y="2112"/>
                      </a:lnTo>
                      <a:lnTo>
                        <a:pt x="2445" y="2142"/>
                      </a:lnTo>
                      <a:lnTo>
                        <a:pt x="2469" y="2174"/>
                      </a:lnTo>
                      <a:lnTo>
                        <a:pt x="2496" y="2206"/>
                      </a:lnTo>
                      <a:lnTo>
                        <a:pt x="2527" y="2233"/>
                      </a:lnTo>
                      <a:lnTo>
                        <a:pt x="2562" y="2256"/>
                      </a:lnTo>
                      <a:lnTo>
                        <a:pt x="2595" y="2267"/>
                      </a:lnTo>
                      <a:lnTo>
                        <a:pt x="2631" y="2277"/>
                      </a:lnTo>
                      <a:lnTo>
                        <a:pt x="2668" y="2283"/>
                      </a:lnTo>
                      <a:lnTo>
                        <a:pt x="2710" y="2284"/>
                      </a:lnTo>
                      <a:lnTo>
                        <a:pt x="2753" y="2283"/>
                      </a:lnTo>
                      <a:close/>
                    </a:path>
                  </a:pathLst>
                </a:custGeom>
                <a:noFill/>
                <a:ln w="17780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</p:grpSp>
          <p:grpSp>
            <p:nvGrpSpPr>
              <p:cNvPr id="103" name="Group 20"/>
              <p:cNvGrpSpPr>
                <a:grpSpLocks/>
              </p:cNvGrpSpPr>
              <p:nvPr/>
            </p:nvGrpSpPr>
            <p:grpSpPr bwMode="auto">
              <a:xfrm>
                <a:off x="2830" y="7330"/>
                <a:ext cx="2765" cy="2322"/>
                <a:chOff x="2830" y="7330"/>
                <a:chExt cx="2765" cy="2322"/>
              </a:xfrm>
            </p:grpSpPr>
            <p:pic>
              <p:nvPicPr>
                <p:cNvPr id="104" name="Picture 21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30" y="7330"/>
                  <a:ext cx="2765" cy="23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5" name="Freeform 22"/>
                <p:cNvSpPr>
                  <a:spLocks/>
                </p:cNvSpPr>
                <p:nvPr/>
              </p:nvSpPr>
              <p:spPr bwMode="auto">
                <a:xfrm>
                  <a:off x="2831" y="7331"/>
                  <a:ext cx="2764" cy="2321"/>
                </a:xfrm>
                <a:custGeom>
                  <a:avLst/>
                  <a:gdLst>
                    <a:gd name="T0" fmla="*/ 2764 w 2764"/>
                    <a:gd name="T1" fmla="*/ 0 h 2321"/>
                    <a:gd name="T2" fmla="*/ 2 w 2764"/>
                    <a:gd name="T3" fmla="*/ 2321 h 2321"/>
                    <a:gd name="T4" fmla="*/ 259 w 2764"/>
                    <a:gd name="T5" fmla="*/ 2276 h 2321"/>
                    <a:gd name="T6" fmla="*/ 253 w 2764"/>
                    <a:gd name="T7" fmla="*/ 2200 h 2321"/>
                    <a:gd name="T8" fmla="*/ 224 w 2764"/>
                    <a:gd name="T9" fmla="*/ 2096 h 2321"/>
                    <a:gd name="T10" fmla="*/ 214 w 2764"/>
                    <a:gd name="T11" fmla="*/ 2013 h 2321"/>
                    <a:gd name="T12" fmla="*/ 233 w 2764"/>
                    <a:gd name="T13" fmla="*/ 1927 h 2321"/>
                    <a:gd name="T14" fmla="*/ 290 w 2764"/>
                    <a:gd name="T15" fmla="*/ 1852 h 2321"/>
                    <a:gd name="T16" fmla="*/ 362 w 2764"/>
                    <a:gd name="T17" fmla="*/ 1798 h 2321"/>
                    <a:gd name="T18" fmla="*/ 448 w 2764"/>
                    <a:gd name="T19" fmla="*/ 1770 h 2321"/>
                    <a:gd name="T20" fmla="*/ 573 w 2764"/>
                    <a:gd name="T21" fmla="*/ 1773 h 2321"/>
                    <a:gd name="T22" fmla="*/ 653 w 2764"/>
                    <a:gd name="T23" fmla="*/ 1791 h 2321"/>
                    <a:gd name="T24" fmla="*/ 734 w 2764"/>
                    <a:gd name="T25" fmla="*/ 1849 h 2321"/>
                    <a:gd name="T26" fmla="*/ 790 w 2764"/>
                    <a:gd name="T27" fmla="*/ 1921 h 2321"/>
                    <a:gd name="T28" fmla="*/ 813 w 2764"/>
                    <a:gd name="T29" fmla="*/ 1997 h 2321"/>
                    <a:gd name="T30" fmla="*/ 809 w 2764"/>
                    <a:gd name="T31" fmla="*/ 2081 h 2321"/>
                    <a:gd name="T32" fmla="*/ 790 w 2764"/>
                    <a:gd name="T33" fmla="*/ 2157 h 2321"/>
                    <a:gd name="T34" fmla="*/ 770 w 2764"/>
                    <a:gd name="T35" fmla="*/ 2238 h 2321"/>
                    <a:gd name="T36" fmla="*/ 779 w 2764"/>
                    <a:gd name="T37" fmla="*/ 2311 h 2321"/>
                    <a:gd name="T38" fmla="*/ 1238 w 2764"/>
                    <a:gd name="T39" fmla="*/ 2229 h 2321"/>
                    <a:gd name="T40" fmla="*/ 1243 w 2764"/>
                    <a:gd name="T41" fmla="*/ 2126 h 2321"/>
                    <a:gd name="T42" fmla="*/ 1250 w 2764"/>
                    <a:gd name="T43" fmla="*/ 2040 h 2321"/>
                    <a:gd name="T44" fmla="*/ 1271 w 2764"/>
                    <a:gd name="T45" fmla="*/ 1965 h 2321"/>
                    <a:gd name="T46" fmla="*/ 1312 w 2764"/>
                    <a:gd name="T47" fmla="*/ 1917 h 2321"/>
                    <a:gd name="T48" fmla="*/ 1369 w 2764"/>
                    <a:gd name="T49" fmla="*/ 1889 h 2321"/>
                    <a:gd name="T50" fmla="*/ 1434 w 2764"/>
                    <a:gd name="T51" fmla="*/ 1882 h 2321"/>
                    <a:gd name="T52" fmla="*/ 1512 w 2764"/>
                    <a:gd name="T53" fmla="*/ 1884 h 2321"/>
                    <a:gd name="T54" fmla="*/ 1584 w 2764"/>
                    <a:gd name="T55" fmla="*/ 1891 h 2321"/>
                    <a:gd name="T56" fmla="*/ 1675 w 2764"/>
                    <a:gd name="T57" fmla="*/ 1896 h 2321"/>
                    <a:gd name="T58" fmla="*/ 1755 w 2764"/>
                    <a:gd name="T59" fmla="*/ 1884 h 2321"/>
                    <a:gd name="T60" fmla="*/ 1830 w 2764"/>
                    <a:gd name="T61" fmla="*/ 1856 h 2321"/>
                    <a:gd name="T62" fmla="*/ 1884 w 2764"/>
                    <a:gd name="T63" fmla="*/ 1805 h 2321"/>
                    <a:gd name="T64" fmla="*/ 1915 w 2764"/>
                    <a:gd name="T65" fmla="*/ 1740 h 2321"/>
                    <a:gd name="T66" fmla="*/ 1915 w 2764"/>
                    <a:gd name="T67" fmla="*/ 1667 h 2321"/>
                    <a:gd name="T68" fmla="*/ 1915 w 2764"/>
                    <a:gd name="T69" fmla="*/ 1585 h 2321"/>
                    <a:gd name="T70" fmla="*/ 1932 w 2764"/>
                    <a:gd name="T71" fmla="*/ 1518 h 2321"/>
                    <a:gd name="T72" fmla="*/ 1966 w 2764"/>
                    <a:gd name="T73" fmla="*/ 1464 h 2321"/>
                    <a:gd name="T74" fmla="*/ 2035 w 2764"/>
                    <a:gd name="T75" fmla="*/ 1428 h 2321"/>
                    <a:gd name="T76" fmla="*/ 2109 w 2764"/>
                    <a:gd name="T77" fmla="*/ 1405 h 2321"/>
                    <a:gd name="T78" fmla="*/ 2197 w 2764"/>
                    <a:gd name="T79" fmla="*/ 1385 h 2321"/>
                    <a:gd name="T80" fmla="*/ 2276 w 2764"/>
                    <a:gd name="T81" fmla="*/ 1366 h 2321"/>
                    <a:gd name="T82" fmla="*/ 2343 w 2764"/>
                    <a:gd name="T83" fmla="*/ 1339 h 2321"/>
                    <a:gd name="T84" fmla="*/ 2393 w 2764"/>
                    <a:gd name="T85" fmla="*/ 1299 h 2321"/>
                    <a:gd name="T86" fmla="*/ 2436 w 2764"/>
                    <a:gd name="T87" fmla="*/ 1237 h 2321"/>
                    <a:gd name="T88" fmla="*/ 2458 w 2764"/>
                    <a:gd name="T89" fmla="*/ 1158 h 2321"/>
                    <a:gd name="T90" fmla="*/ 2448 w 2764"/>
                    <a:gd name="T91" fmla="*/ 1081 h 2321"/>
                    <a:gd name="T92" fmla="*/ 2424 w 2764"/>
                    <a:gd name="T93" fmla="*/ 983 h 2321"/>
                    <a:gd name="T94" fmla="*/ 2410 w 2764"/>
                    <a:gd name="T95" fmla="*/ 899 h 2321"/>
                    <a:gd name="T96" fmla="*/ 2415 w 2764"/>
                    <a:gd name="T97" fmla="*/ 817 h 2321"/>
                    <a:gd name="T98" fmla="*/ 2438 w 2764"/>
                    <a:gd name="T99" fmla="*/ 748 h 2321"/>
                    <a:gd name="T100" fmla="*/ 2480 w 2764"/>
                    <a:gd name="T101" fmla="*/ 687 h 2321"/>
                    <a:gd name="T102" fmla="*/ 2539 w 2764"/>
                    <a:gd name="T103" fmla="*/ 626 h 2321"/>
                    <a:gd name="T104" fmla="*/ 2607 w 2764"/>
                    <a:gd name="T105" fmla="*/ 592 h 2321"/>
                    <a:gd name="T106" fmla="*/ 2677 w 2764"/>
                    <a:gd name="T107" fmla="*/ 578 h 2321"/>
                    <a:gd name="T108" fmla="*/ 2764 w 2764"/>
                    <a:gd name="T109" fmla="*/ 578 h 2321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2764"/>
                    <a:gd name="T166" fmla="*/ 0 h 2321"/>
                    <a:gd name="T167" fmla="*/ 2764 w 2764"/>
                    <a:gd name="T168" fmla="*/ 2321 h 2321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2764" h="2321">
                      <a:moveTo>
                        <a:pt x="2764" y="578"/>
                      </a:moveTo>
                      <a:lnTo>
                        <a:pt x="2764" y="0"/>
                      </a:lnTo>
                      <a:lnTo>
                        <a:pt x="0" y="0"/>
                      </a:lnTo>
                      <a:lnTo>
                        <a:pt x="2" y="2321"/>
                      </a:lnTo>
                      <a:lnTo>
                        <a:pt x="247" y="2321"/>
                      </a:lnTo>
                      <a:lnTo>
                        <a:pt x="259" y="2276"/>
                      </a:lnTo>
                      <a:lnTo>
                        <a:pt x="259" y="2245"/>
                      </a:lnTo>
                      <a:lnTo>
                        <a:pt x="253" y="2200"/>
                      </a:lnTo>
                      <a:lnTo>
                        <a:pt x="238" y="2153"/>
                      </a:lnTo>
                      <a:lnTo>
                        <a:pt x="224" y="2096"/>
                      </a:lnTo>
                      <a:lnTo>
                        <a:pt x="216" y="2051"/>
                      </a:lnTo>
                      <a:lnTo>
                        <a:pt x="214" y="2013"/>
                      </a:lnTo>
                      <a:lnTo>
                        <a:pt x="222" y="1968"/>
                      </a:lnTo>
                      <a:lnTo>
                        <a:pt x="233" y="1927"/>
                      </a:lnTo>
                      <a:lnTo>
                        <a:pt x="259" y="1884"/>
                      </a:lnTo>
                      <a:lnTo>
                        <a:pt x="290" y="1852"/>
                      </a:lnTo>
                      <a:lnTo>
                        <a:pt x="324" y="1819"/>
                      </a:lnTo>
                      <a:lnTo>
                        <a:pt x="362" y="1798"/>
                      </a:lnTo>
                      <a:lnTo>
                        <a:pt x="407" y="1777"/>
                      </a:lnTo>
                      <a:lnTo>
                        <a:pt x="448" y="1770"/>
                      </a:lnTo>
                      <a:lnTo>
                        <a:pt x="506" y="1768"/>
                      </a:lnTo>
                      <a:lnTo>
                        <a:pt x="573" y="1773"/>
                      </a:lnTo>
                      <a:lnTo>
                        <a:pt x="615" y="1777"/>
                      </a:lnTo>
                      <a:lnTo>
                        <a:pt x="653" y="1791"/>
                      </a:lnTo>
                      <a:lnTo>
                        <a:pt x="689" y="1812"/>
                      </a:lnTo>
                      <a:lnTo>
                        <a:pt x="734" y="1849"/>
                      </a:lnTo>
                      <a:lnTo>
                        <a:pt x="762" y="1884"/>
                      </a:lnTo>
                      <a:lnTo>
                        <a:pt x="790" y="1921"/>
                      </a:lnTo>
                      <a:lnTo>
                        <a:pt x="804" y="1961"/>
                      </a:lnTo>
                      <a:lnTo>
                        <a:pt x="813" y="1997"/>
                      </a:lnTo>
                      <a:lnTo>
                        <a:pt x="813" y="2040"/>
                      </a:lnTo>
                      <a:lnTo>
                        <a:pt x="809" y="2081"/>
                      </a:lnTo>
                      <a:lnTo>
                        <a:pt x="799" y="2122"/>
                      </a:lnTo>
                      <a:lnTo>
                        <a:pt x="790" y="2157"/>
                      </a:lnTo>
                      <a:lnTo>
                        <a:pt x="778" y="2198"/>
                      </a:lnTo>
                      <a:lnTo>
                        <a:pt x="770" y="2238"/>
                      </a:lnTo>
                      <a:lnTo>
                        <a:pt x="770" y="2272"/>
                      </a:lnTo>
                      <a:lnTo>
                        <a:pt x="779" y="2311"/>
                      </a:lnTo>
                      <a:lnTo>
                        <a:pt x="1243" y="2311"/>
                      </a:lnTo>
                      <a:lnTo>
                        <a:pt x="1238" y="2229"/>
                      </a:lnTo>
                      <a:lnTo>
                        <a:pt x="1243" y="2170"/>
                      </a:lnTo>
                      <a:lnTo>
                        <a:pt x="1243" y="2126"/>
                      </a:lnTo>
                      <a:lnTo>
                        <a:pt x="1245" y="2084"/>
                      </a:lnTo>
                      <a:lnTo>
                        <a:pt x="1250" y="2040"/>
                      </a:lnTo>
                      <a:lnTo>
                        <a:pt x="1259" y="1996"/>
                      </a:lnTo>
                      <a:lnTo>
                        <a:pt x="1271" y="1965"/>
                      </a:lnTo>
                      <a:lnTo>
                        <a:pt x="1288" y="1938"/>
                      </a:lnTo>
                      <a:lnTo>
                        <a:pt x="1312" y="1917"/>
                      </a:lnTo>
                      <a:lnTo>
                        <a:pt x="1338" y="1899"/>
                      </a:lnTo>
                      <a:lnTo>
                        <a:pt x="1369" y="1889"/>
                      </a:lnTo>
                      <a:lnTo>
                        <a:pt x="1403" y="1884"/>
                      </a:lnTo>
                      <a:lnTo>
                        <a:pt x="1434" y="1882"/>
                      </a:lnTo>
                      <a:lnTo>
                        <a:pt x="1474" y="1882"/>
                      </a:lnTo>
                      <a:lnTo>
                        <a:pt x="1512" y="1884"/>
                      </a:lnTo>
                      <a:lnTo>
                        <a:pt x="1544" y="1889"/>
                      </a:lnTo>
                      <a:lnTo>
                        <a:pt x="1584" y="1891"/>
                      </a:lnTo>
                      <a:lnTo>
                        <a:pt x="1628" y="1896"/>
                      </a:lnTo>
                      <a:lnTo>
                        <a:pt x="1675" y="1896"/>
                      </a:lnTo>
                      <a:lnTo>
                        <a:pt x="1715" y="1891"/>
                      </a:lnTo>
                      <a:lnTo>
                        <a:pt x="1755" y="1884"/>
                      </a:lnTo>
                      <a:lnTo>
                        <a:pt x="1799" y="1874"/>
                      </a:lnTo>
                      <a:lnTo>
                        <a:pt x="1830" y="1856"/>
                      </a:lnTo>
                      <a:lnTo>
                        <a:pt x="1864" y="1835"/>
                      </a:lnTo>
                      <a:lnTo>
                        <a:pt x="1884" y="1805"/>
                      </a:lnTo>
                      <a:lnTo>
                        <a:pt x="1906" y="1773"/>
                      </a:lnTo>
                      <a:lnTo>
                        <a:pt x="1915" y="1740"/>
                      </a:lnTo>
                      <a:lnTo>
                        <a:pt x="1920" y="1704"/>
                      </a:lnTo>
                      <a:lnTo>
                        <a:pt x="1915" y="1667"/>
                      </a:lnTo>
                      <a:lnTo>
                        <a:pt x="1913" y="1627"/>
                      </a:lnTo>
                      <a:lnTo>
                        <a:pt x="1915" y="1585"/>
                      </a:lnTo>
                      <a:lnTo>
                        <a:pt x="1923" y="1553"/>
                      </a:lnTo>
                      <a:lnTo>
                        <a:pt x="1932" y="1518"/>
                      </a:lnTo>
                      <a:lnTo>
                        <a:pt x="1946" y="1487"/>
                      </a:lnTo>
                      <a:lnTo>
                        <a:pt x="1966" y="1464"/>
                      </a:lnTo>
                      <a:lnTo>
                        <a:pt x="1997" y="1442"/>
                      </a:lnTo>
                      <a:lnTo>
                        <a:pt x="2035" y="1428"/>
                      </a:lnTo>
                      <a:lnTo>
                        <a:pt x="2073" y="1415"/>
                      </a:lnTo>
                      <a:lnTo>
                        <a:pt x="2109" y="1405"/>
                      </a:lnTo>
                      <a:lnTo>
                        <a:pt x="2148" y="1395"/>
                      </a:lnTo>
                      <a:lnTo>
                        <a:pt x="2197" y="1385"/>
                      </a:lnTo>
                      <a:lnTo>
                        <a:pt x="2235" y="1378"/>
                      </a:lnTo>
                      <a:lnTo>
                        <a:pt x="2276" y="1366"/>
                      </a:lnTo>
                      <a:lnTo>
                        <a:pt x="2309" y="1353"/>
                      </a:lnTo>
                      <a:lnTo>
                        <a:pt x="2343" y="1339"/>
                      </a:lnTo>
                      <a:lnTo>
                        <a:pt x="2370" y="1319"/>
                      </a:lnTo>
                      <a:lnTo>
                        <a:pt x="2393" y="1299"/>
                      </a:lnTo>
                      <a:lnTo>
                        <a:pt x="2419" y="1267"/>
                      </a:lnTo>
                      <a:lnTo>
                        <a:pt x="2436" y="1237"/>
                      </a:lnTo>
                      <a:lnTo>
                        <a:pt x="2450" y="1203"/>
                      </a:lnTo>
                      <a:lnTo>
                        <a:pt x="2458" y="1158"/>
                      </a:lnTo>
                      <a:lnTo>
                        <a:pt x="2452" y="1121"/>
                      </a:lnTo>
                      <a:lnTo>
                        <a:pt x="2448" y="1081"/>
                      </a:lnTo>
                      <a:lnTo>
                        <a:pt x="2436" y="1035"/>
                      </a:lnTo>
                      <a:lnTo>
                        <a:pt x="2424" y="983"/>
                      </a:lnTo>
                      <a:lnTo>
                        <a:pt x="2412" y="936"/>
                      </a:lnTo>
                      <a:lnTo>
                        <a:pt x="2410" y="899"/>
                      </a:lnTo>
                      <a:lnTo>
                        <a:pt x="2410" y="864"/>
                      </a:lnTo>
                      <a:lnTo>
                        <a:pt x="2415" y="817"/>
                      </a:lnTo>
                      <a:lnTo>
                        <a:pt x="2427" y="778"/>
                      </a:lnTo>
                      <a:lnTo>
                        <a:pt x="2438" y="748"/>
                      </a:lnTo>
                      <a:lnTo>
                        <a:pt x="2455" y="718"/>
                      </a:lnTo>
                      <a:lnTo>
                        <a:pt x="2480" y="687"/>
                      </a:lnTo>
                      <a:lnTo>
                        <a:pt x="2505" y="654"/>
                      </a:lnTo>
                      <a:lnTo>
                        <a:pt x="2539" y="626"/>
                      </a:lnTo>
                      <a:lnTo>
                        <a:pt x="2574" y="605"/>
                      </a:lnTo>
                      <a:lnTo>
                        <a:pt x="2607" y="592"/>
                      </a:lnTo>
                      <a:lnTo>
                        <a:pt x="2641" y="582"/>
                      </a:lnTo>
                      <a:lnTo>
                        <a:pt x="2677" y="578"/>
                      </a:lnTo>
                      <a:lnTo>
                        <a:pt x="2720" y="578"/>
                      </a:lnTo>
                      <a:lnTo>
                        <a:pt x="2764" y="578"/>
                      </a:lnTo>
                      <a:close/>
                    </a:path>
                  </a:pathLst>
                </a:custGeom>
                <a:noFill/>
                <a:ln w="17780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</p:grpSp>
        </p:grpSp>
        <p:sp>
          <p:nvSpPr>
            <p:cNvPr id="12" name="Rectangle 23"/>
            <p:cNvSpPr>
              <a:spLocks noChangeArrowheads="1"/>
            </p:cNvSpPr>
            <p:nvPr/>
          </p:nvSpPr>
          <p:spPr bwMode="auto">
            <a:xfrm>
              <a:off x="4905" y="9085"/>
              <a:ext cx="1485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th-TH" sz="20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กรอบการประเมิน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13" name="Rectangle 24"/>
            <p:cNvSpPr>
              <a:spLocks noChangeArrowheads="1"/>
            </p:cNvSpPr>
            <p:nvPr/>
          </p:nvSpPr>
          <p:spPr bwMode="auto">
            <a:xfrm>
              <a:off x="5067" y="9404"/>
              <a:ext cx="616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th-TH" sz="20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ตามมติ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14" name="Rectangle 25"/>
            <p:cNvSpPr>
              <a:spLocks noChangeArrowheads="1"/>
            </p:cNvSpPr>
            <p:nvPr/>
          </p:nvSpPr>
          <p:spPr bwMode="auto">
            <a:xfrm>
              <a:off x="5643" y="9394"/>
              <a:ext cx="70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20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 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15" name="Rectangle 26"/>
            <p:cNvSpPr>
              <a:spLocks noChangeArrowheads="1"/>
            </p:cNvSpPr>
            <p:nvPr/>
          </p:nvSpPr>
          <p:spPr bwMode="auto">
            <a:xfrm>
              <a:off x="5702" y="9404"/>
              <a:ext cx="356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th-TH" sz="20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ครม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16" name="Rectangle 27"/>
            <p:cNvSpPr>
              <a:spLocks noChangeArrowheads="1"/>
            </p:cNvSpPr>
            <p:nvPr/>
          </p:nvSpPr>
          <p:spPr bwMode="auto">
            <a:xfrm>
              <a:off x="6039" y="9404"/>
              <a:ext cx="54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20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.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17" name="Rectangle 28"/>
            <p:cNvSpPr>
              <a:spLocks noChangeArrowheads="1"/>
            </p:cNvSpPr>
            <p:nvPr/>
          </p:nvSpPr>
          <p:spPr bwMode="auto">
            <a:xfrm>
              <a:off x="4803" y="9725"/>
              <a:ext cx="1680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th-TH" sz="20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และแผนยุทธศาสตร์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18" name="Rectangle 29"/>
            <p:cNvSpPr>
              <a:spLocks noChangeArrowheads="1"/>
            </p:cNvSpPr>
            <p:nvPr/>
          </p:nvSpPr>
          <p:spPr bwMode="auto">
            <a:xfrm>
              <a:off x="6353" y="9715"/>
              <a:ext cx="279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20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    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19" name="Rectangle 30"/>
            <p:cNvSpPr>
              <a:spLocks noChangeArrowheads="1"/>
            </p:cNvSpPr>
            <p:nvPr/>
          </p:nvSpPr>
          <p:spPr bwMode="auto">
            <a:xfrm>
              <a:off x="5124" y="10049"/>
              <a:ext cx="1040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th-TH" sz="20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ส่วนราชการ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20" name="Rectangle 31"/>
            <p:cNvSpPr>
              <a:spLocks noChangeArrowheads="1"/>
            </p:cNvSpPr>
            <p:nvPr/>
          </p:nvSpPr>
          <p:spPr bwMode="auto">
            <a:xfrm>
              <a:off x="7107" y="7827"/>
              <a:ext cx="468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th-TH" sz="24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มิติที่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21" name="Rectangle 32"/>
            <p:cNvSpPr>
              <a:spLocks noChangeArrowheads="1"/>
            </p:cNvSpPr>
            <p:nvPr/>
          </p:nvSpPr>
          <p:spPr bwMode="auto">
            <a:xfrm>
              <a:off x="7511" y="7827"/>
              <a:ext cx="8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24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 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22" name="Rectangle 33"/>
            <p:cNvSpPr>
              <a:spLocks noChangeArrowheads="1"/>
            </p:cNvSpPr>
            <p:nvPr/>
          </p:nvSpPr>
          <p:spPr bwMode="auto">
            <a:xfrm>
              <a:off x="7577" y="7827"/>
              <a:ext cx="170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24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2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23" name="Line 34"/>
            <p:cNvSpPr>
              <a:spLocks noChangeShapeType="1"/>
            </p:cNvSpPr>
            <p:nvPr/>
          </p:nvSpPr>
          <p:spPr bwMode="auto">
            <a:xfrm>
              <a:off x="7107" y="8087"/>
              <a:ext cx="604" cy="1"/>
            </a:xfrm>
            <a:prstGeom prst="line">
              <a:avLst/>
            </a:prstGeom>
            <a:noFill/>
            <a:ln w="127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4" name="Rectangle 35"/>
            <p:cNvSpPr>
              <a:spLocks noChangeArrowheads="1"/>
            </p:cNvSpPr>
            <p:nvPr/>
          </p:nvSpPr>
          <p:spPr bwMode="auto">
            <a:xfrm>
              <a:off x="6326" y="8181"/>
              <a:ext cx="2602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th-TH" sz="24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ด้านคุณภาพการให้บริการ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25" name="Rectangle 36"/>
            <p:cNvSpPr>
              <a:spLocks noChangeArrowheads="1"/>
            </p:cNvSpPr>
            <p:nvPr/>
          </p:nvSpPr>
          <p:spPr bwMode="auto">
            <a:xfrm>
              <a:off x="8490" y="8181"/>
              <a:ext cx="8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24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 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26" name="Rectangle 37"/>
            <p:cNvSpPr>
              <a:spLocks noChangeArrowheads="1"/>
            </p:cNvSpPr>
            <p:nvPr/>
          </p:nvSpPr>
          <p:spPr bwMode="auto">
            <a:xfrm>
              <a:off x="7016" y="10441"/>
              <a:ext cx="468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th-TH" sz="24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มิติที่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27" name="Rectangle 38"/>
            <p:cNvSpPr>
              <a:spLocks noChangeArrowheads="1"/>
            </p:cNvSpPr>
            <p:nvPr/>
          </p:nvSpPr>
          <p:spPr bwMode="auto">
            <a:xfrm>
              <a:off x="7420" y="10441"/>
              <a:ext cx="8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24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 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28" name="Rectangle 39"/>
            <p:cNvSpPr>
              <a:spLocks noChangeArrowheads="1"/>
            </p:cNvSpPr>
            <p:nvPr/>
          </p:nvSpPr>
          <p:spPr bwMode="auto">
            <a:xfrm>
              <a:off x="7486" y="10441"/>
              <a:ext cx="170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24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4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29" name="Line 40"/>
            <p:cNvSpPr>
              <a:spLocks noChangeShapeType="1"/>
            </p:cNvSpPr>
            <p:nvPr/>
          </p:nvSpPr>
          <p:spPr bwMode="auto">
            <a:xfrm>
              <a:off x="7016" y="10701"/>
              <a:ext cx="605" cy="1"/>
            </a:xfrm>
            <a:prstGeom prst="line">
              <a:avLst/>
            </a:prstGeom>
            <a:noFill/>
            <a:ln w="127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0" name="Rectangle 41"/>
            <p:cNvSpPr>
              <a:spLocks noChangeArrowheads="1"/>
            </p:cNvSpPr>
            <p:nvPr/>
          </p:nvSpPr>
          <p:spPr bwMode="auto">
            <a:xfrm>
              <a:off x="6401" y="10796"/>
              <a:ext cx="2184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th-TH" sz="24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ด้านการพัฒนาองค์กร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31" name="Rectangle 42"/>
            <p:cNvSpPr>
              <a:spLocks noChangeArrowheads="1"/>
            </p:cNvSpPr>
            <p:nvPr/>
          </p:nvSpPr>
          <p:spPr bwMode="auto">
            <a:xfrm>
              <a:off x="4153" y="7816"/>
              <a:ext cx="8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24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 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32" name="Rectangle 43"/>
            <p:cNvSpPr>
              <a:spLocks noChangeArrowheads="1"/>
            </p:cNvSpPr>
            <p:nvPr/>
          </p:nvSpPr>
          <p:spPr bwMode="auto">
            <a:xfrm>
              <a:off x="4219" y="7816"/>
              <a:ext cx="170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24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1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33" name="Line 44"/>
            <p:cNvSpPr>
              <a:spLocks noChangeShapeType="1"/>
            </p:cNvSpPr>
            <p:nvPr/>
          </p:nvSpPr>
          <p:spPr bwMode="auto">
            <a:xfrm>
              <a:off x="3749" y="8076"/>
              <a:ext cx="605" cy="1"/>
            </a:xfrm>
            <a:prstGeom prst="line">
              <a:avLst/>
            </a:prstGeom>
            <a:noFill/>
            <a:ln w="127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4" name="Rectangle 45"/>
            <p:cNvSpPr>
              <a:spLocks noChangeArrowheads="1"/>
            </p:cNvSpPr>
            <p:nvPr/>
          </p:nvSpPr>
          <p:spPr bwMode="auto">
            <a:xfrm>
              <a:off x="3380" y="8171"/>
              <a:ext cx="1597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th-TH" sz="24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ด้านประสิทธิผล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35" name="Rectangle 46"/>
            <p:cNvSpPr>
              <a:spLocks noChangeArrowheads="1"/>
            </p:cNvSpPr>
            <p:nvPr/>
          </p:nvSpPr>
          <p:spPr bwMode="auto">
            <a:xfrm>
              <a:off x="3382" y="8525"/>
              <a:ext cx="1568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th-TH" sz="24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ตามยุทธศาสตร์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36" name="Rectangle 47"/>
            <p:cNvSpPr>
              <a:spLocks noChangeArrowheads="1"/>
            </p:cNvSpPr>
            <p:nvPr/>
          </p:nvSpPr>
          <p:spPr bwMode="auto">
            <a:xfrm>
              <a:off x="3728" y="10463"/>
              <a:ext cx="468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th-TH" sz="24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มิติที่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37" name="Rectangle 48"/>
            <p:cNvSpPr>
              <a:spLocks noChangeArrowheads="1"/>
            </p:cNvSpPr>
            <p:nvPr/>
          </p:nvSpPr>
          <p:spPr bwMode="auto">
            <a:xfrm>
              <a:off x="4132" y="10463"/>
              <a:ext cx="8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24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 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38" name="Rectangle 49"/>
            <p:cNvSpPr>
              <a:spLocks noChangeArrowheads="1"/>
            </p:cNvSpPr>
            <p:nvPr/>
          </p:nvSpPr>
          <p:spPr bwMode="auto">
            <a:xfrm>
              <a:off x="4198" y="10463"/>
              <a:ext cx="170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24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3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39" name="Line 50"/>
            <p:cNvSpPr>
              <a:spLocks noChangeShapeType="1"/>
            </p:cNvSpPr>
            <p:nvPr/>
          </p:nvSpPr>
          <p:spPr bwMode="auto">
            <a:xfrm>
              <a:off x="3728" y="10722"/>
              <a:ext cx="605" cy="1"/>
            </a:xfrm>
            <a:prstGeom prst="line">
              <a:avLst/>
            </a:prstGeom>
            <a:noFill/>
            <a:ln w="127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40" name="Rectangle 51"/>
            <p:cNvSpPr>
              <a:spLocks noChangeArrowheads="1"/>
            </p:cNvSpPr>
            <p:nvPr/>
          </p:nvSpPr>
          <p:spPr bwMode="auto">
            <a:xfrm>
              <a:off x="3300" y="10817"/>
              <a:ext cx="1760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th-TH" sz="24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ด้านประสิทธิภาพ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41" name="Rectangle 52"/>
            <p:cNvSpPr>
              <a:spLocks noChangeArrowheads="1"/>
            </p:cNvSpPr>
            <p:nvPr/>
          </p:nvSpPr>
          <p:spPr bwMode="auto">
            <a:xfrm>
              <a:off x="3102" y="11177"/>
              <a:ext cx="2247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th-TH" sz="24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ของการปฏิบัติราชการ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grpSp>
          <p:nvGrpSpPr>
            <p:cNvPr id="42" name="Group 53"/>
            <p:cNvGrpSpPr>
              <a:grpSpLocks/>
            </p:cNvGrpSpPr>
            <p:nvPr/>
          </p:nvGrpSpPr>
          <p:grpSpPr bwMode="auto">
            <a:xfrm>
              <a:off x="3357" y="7904"/>
              <a:ext cx="4443" cy="3478"/>
              <a:chOff x="3357" y="7904"/>
              <a:chExt cx="4443" cy="3478"/>
            </a:xfrm>
          </p:grpSpPr>
          <p:pic>
            <p:nvPicPr>
              <p:cNvPr id="97" name="Picture 54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7" y="7904"/>
                <a:ext cx="4443" cy="34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8" name="Freeform 55"/>
              <p:cNvSpPr>
                <a:spLocks/>
              </p:cNvSpPr>
              <p:nvPr/>
            </p:nvSpPr>
            <p:spPr bwMode="auto">
              <a:xfrm>
                <a:off x="3357" y="7905"/>
                <a:ext cx="4442" cy="3477"/>
              </a:xfrm>
              <a:custGeom>
                <a:avLst/>
                <a:gdLst>
                  <a:gd name="T0" fmla="*/ 1784 w 4442"/>
                  <a:gd name="T1" fmla="*/ 553 h 3477"/>
                  <a:gd name="T2" fmla="*/ 1722 w 4442"/>
                  <a:gd name="T3" fmla="*/ 264 h 3477"/>
                  <a:gd name="T4" fmla="*/ 1941 w 4442"/>
                  <a:gd name="T5" fmla="*/ 32 h 3477"/>
                  <a:gd name="T6" fmla="*/ 2439 w 4442"/>
                  <a:gd name="T7" fmla="*/ 7 h 3477"/>
                  <a:gd name="T8" fmla="*/ 2684 w 4442"/>
                  <a:gd name="T9" fmla="*/ 142 h 3477"/>
                  <a:gd name="T10" fmla="*/ 2740 w 4442"/>
                  <a:gd name="T11" fmla="*/ 381 h 3477"/>
                  <a:gd name="T12" fmla="*/ 2692 w 4442"/>
                  <a:gd name="T13" fmla="*/ 634 h 3477"/>
                  <a:gd name="T14" fmla="*/ 2933 w 4442"/>
                  <a:gd name="T15" fmla="*/ 785 h 3477"/>
                  <a:gd name="T16" fmla="*/ 3300 w 4442"/>
                  <a:gd name="T17" fmla="*/ 850 h 3477"/>
                  <a:gd name="T18" fmla="*/ 3452 w 4442"/>
                  <a:gd name="T19" fmla="*/ 969 h 3477"/>
                  <a:gd name="T20" fmla="*/ 3459 w 4442"/>
                  <a:gd name="T21" fmla="*/ 1137 h 3477"/>
                  <a:gd name="T22" fmla="*/ 3601 w 4442"/>
                  <a:gd name="T23" fmla="*/ 1287 h 3477"/>
                  <a:gd name="T24" fmla="*/ 3891 w 4442"/>
                  <a:gd name="T25" fmla="*/ 1317 h 3477"/>
                  <a:gd name="T26" fmla="*/ 4206 w 4442"/>
                  <a:gd name="T27" fmla="*/ 1305 h 3477"/>
                  <a:gd name="T28" fmla="*/ 4393 w 4442"/>
                  <a:gd name="T29" fmla="*/ 1379 h 3477"/>
                  <a:gd name="T30" fmla="*/ 4438 w 4442"/>
                  <a:gd name="T31" fmla="*/ 1643 h 3477"/>
                  <a:gd name="T32" fmla="*/ 4393 w 4442"/>
                  <a:gd name="T33" fmla="*/ 1996 h 3477"/>
                  <a:gd name="T34" fmla="*/ 4202 w 4442"/>
                  <a:gd name="T35" fmla="*/ 2081 h 3477"/>
                  <a:gd name="T36" fmla="*/ 3860 w 4442"/>
                  <a:gd name="T37" fmla="*/ 2068 h 3477"/>
                  <a:gd name="T38" fmla="*/ 3609 w 4442"/>
                  <a:gd name="T39" fmla="*/ 2095 h 3477"/>
                  <a:gd name="T40" fmla="*/ 3467 w 4442"/>
                  <a:gd name="T41" fmla="*/ 2200 h 3477"/>
                  <a:gd name="T42" fmla="*/ 3452 w 4442"/>
                  <a:gd name="T43" fmla="*/ 2400 h 3477"/>
                  <a:gd name="T44" fmla="*/ 3289 w 4442"/>
                  <a:gd name="T45" fmla="*/ 2539 h 3477"/>
                  <a:gd name="T46" fmla="*/ 2995 w 4442"/>
                  <a:gd name="T47" fmla="*/ 2585 h 3477"/>
                  <a:gd name="T48" fmla="*/ 2740 w 4442"/>
                  <a:gd name="T49" fmla="*/ 2682 h 3477"/>
                  <a:gd name="T50" fmla="*/ 2684 w 4442"/>
                  <a:gd name="T51" fmla="*/ 2877 h 3477"/>
                  <a:gd name="T52" fmla="*/ 2740 w 4442"/>
                  <a:gd name="T53" fmla="*/ 3117 h 3477"/>
                  <a:gd name="T54" fmla="*/ 2619 w 4442"/>
                  <a:gd name="T55" fmla="*/ 3343 h 3477"/>
                  <a:gd name="T56" fmla="*/ 2403 w 4442"/>
                  <a:gd name="T57" fmla="*/ 3463 h 3477"/>
                  <a:gd name="T58" fmla="*/ 2072 w 4442"/>
                  <a:gd name="T59" fmla="*/ 3474 h 3477"/>
                  <a:gd name="T60" fmla="*/ 1823 w 4442"/>
                  <a:gd name="T61" fmla="*/ 3385 h 3477"/>
                  <a:gd name="T62" fmla="*/ 1705 w 4442"/>
                  <a:gd name="T63" fmla="*/ 3216 h 3477"/>
                  <a:gd name="T64" fmla="*/ 1735 w 4442"/>
                  <a:gd name="T65" fmla="*/ 3015 h 3477"/>
                  <a:gd name="T66" fmla="*/ 1754 w 4442"/>
                  <a:gd name="T67" fmla="*/ 2834 h 3477"/>
                  <a:gd name="T68" fmla="*/ 1587 w 4442"/>
                  <a:gd name="T69" fmla="*/ 2707 h 3477"/>
                  <a:gd name="T70" fmla="*/ 1314 w 4442"/>
                  <a:gd name="T71" fmla="*/ 2656 h 3477"/>
                  <a:gd name="T72" fmla="*/ 1050 w 4442"/>
                  <a:gd name="T73" fmla="*/ 2583 h 3477"/>
                  <a:gd name="T74" fmla="*/ 983 w 4442"/>
                  <a:gd name="T75" fmla="*/ 2382 h 3477"/>
                  <a:gd name="T76" fmla="*/ 902 w 4442"/>
                  <a:gd name="T77" fmla="*/ 2217 h 3477"/>
                  <a:gd name="T78" fmla="*/ 640 w 4442"/>
                  <a:gd name="T79" fmla="*/ 2155 h 3477"/>
                  <a:gd name="T80" fmla="*/ 373 w 4442"/>
                  <a:gd name="T81" fmla="*/ 2173 h 3477"/>
                  <a:gd name="T82" fmla="*/ 86 w 4442"/>
                  <a:gd name="T83" fmla="*/ 2121 h 3477"/>
                  <a:gd name="T84" fmla="*/ 2 w 4442"/>
                  <a:gd name="T85" fmla="*/ 1889 h 3477"/>
                  <a:gd name="T86" fmla="*/ 21 w 4442"/>
                  <a:gd name="T87" fmla="*/ 1554 h 3477"/>
                  <a:gd name="T88" fmla="*/ 107 w 4442"/>
                  <a:gd name="T89" fmla="*/ 1355 h 3477"/>
                  <a:gd name="T90" fmla="*/ 328 w 4442"/>
                  <a:gd name="T91" fmla="*/ 1302 h 3477"/>
                  <a:gd name="T92" fmla="*/ 657 w 4442"/>
                  <a:gd name="T93" fmla="*/ 1319 h 3477"/>
                  <a:gd name="T94" fmla="*/ 947 w 4442"/>
                  <a:gd name="T95" fmla="*/ 1240 h 3477"/>
                  <a:gd name="T96" fmla="*/ 1000 w 4442"/>
                  <a:gd name="T97" fmla="*/ 1055 h 3477"/>
                  <a:gd name="T98" fmla="*/ 1106 w 4442"/>
                  <a:gd name="T99" fmla="*/ 873 h 3477"/>
                  <a:gd name="T100" fmla="*/ 1415 w 4442"/>
                  <a:gd name="T101" fmla="*/ 808 h 3477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442"/>
                  <a:gd name="T154" fmla="*/ 0 h 3477"/>
                  <a:gd name="T155" fmla="*/ 4442 w 4442"/>
                  <a:gd name="T156" fmla="*/ 3477 h 3477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442" h="3477">
                    <a:moveTo>
                      <a:pt x="1690" y="726"/>
                    </a:moveTo>
                    <a:lnTo>
                      <a:pt x="1735" y="686"/>
                    </a:lnTo>
                    <a:lnTo>
                      <a:pt x="1767" y="650"/>
                    </a:lnTo>
                    <a:lnTo>
                      <a:pt x="1784" y="607"/>
                    </a:lnTo>
                    <a:lnTo>
                      <a:pt x="1784" y="553"/>
                    </a:lnTo>
                    <a:lnTo>
                      <a:pt x="1764" y="491"/>
                    </a:lnTo>
                    <a:lnTo>
                      <a:pt x="1747" y="440"/>
                    </a:lnTo>
                    <a:lnTo>
                      <a:pt x="1722" y="375"/>
                    </a:lnTo>
                    <a:lnTo>
                      <a:pt x="1713" y="306"/>
                    </a:lnTo>
                    <a:lnTo>
                      <a:pt x="1722" y="264"/>
                    </a:lnTo>
                    <a:lnTo>
                      <a:pt x="1739" y="213"/>
                    </a:lnTo>
                    <a:lnTo>
                      <a:pt x="1775" y="158"/>
                    </a:lnTo>
                    <a:lnTo>
                      <a:pt x="1823" y="106"/>
                    </a:lnTo>
                    <a:lnTo>
                      <a:pt x="1885" y="63"/>
                    </a:lnTo>
                    <a:lnTo>
                      <a:pt x="1941" y="32"/>
                    </a:lnTo>
                    <a:lnTo>
                      <a:pt x="2016" y="12"/>
                    </a:lnTo>
                    <a:lnTo>
                      <a:pt x="2106" y="2"/>
                    </a:lnTo>
                    <a:lnTo>
                      <a:pt x="2203" y="0"/>
                    </a:lnTo>
                    <a:lnTo>
                      <a:pt x="2334" y="0"/>
                    </a:lnTo>
                    <a:lnTo>
                      <a:pt x="2439" y="7"/>
                    </a:lnTo>
                    <a:lnTo>
                      <a:pt x="2497" y="22"/>
                    </a:lnTo>
                    <a:lnTo>
                      <a:pt x="2542" y="42"/>
                    </a:lnTo>
                    <a:lnTo>
                      <a:pt x="2590" y="63"/>
                    </a:lnTo>
                    <a:lnTo>
                      <a:pt x="2639" y="98"/>
                    </a:lnTo>
                    <a:lnTo>
                      <a:pt x="2684" y="142"/>
                    </a:lnTo>
                    <a:lnTo>
                      <a:pt x="2718" y="182"/>
                    </a:lnTo>
                    <a:lnTo>
                      <a:pt x="2737" y="217"/>
                    </a:lnTo>
                    <a:lnTo>
                      <a:pt x="2750" y="277"/>
                    </a:lnTo>
                    <a:lnTo>
                      <a:pt x="2750" y="329"/>
                    </a:lnTo>
                    <a:lnTo>
                      <a:pt x="2740" y="381"/>
                    </a:lnTo>
                    <a:lnTo>
                      <a:pt x="2725" y="419"/>
                    </a:lnTo>
                    <a:lnTo>
                      <a:pt x="2708" y="484"/>
                    </a:lnTo>
                    <a:lnTo>
                      <a:pt x="2684" y="551"/>
                    </a:lnTo>
                    <a:lnTo>
                      <a:pt x="2673" y="593"/>
                    </a:lnTo>
                    <a:lnTo>
                      <a:pt x="2692" y="634"/>
                    </a:lnTo>
                    <a:lnTo>
                      <a:pt x="2712" y="665"/>
                    </a:lnTo>
                    <a:lnTo>
                      <a:pt x="2750" y="705"/>
                    </a:lnTo>
                    <a:lnTo>
                      <a:pt x="2806" y="736"/>
                    </a:lnTo>
                    <a:lnTo>
                      <a:pt x="2857" y="763"/>
                    </a:lnTo>
                    <a:lnTo>
                      <a:pt x="2933" y="785"/>
                    </a:lnTo>
                    <a:lnTo>
                      <a:pt x="3010" y="801"/>
                    </a:lnTo>
                    <a:lnTo>
                      <a:pt x="3083" y="813"/>
                    </a:lnTo>
                    <a:lnTo>
                      <a:pt x="3158" y="820"/>
                    </a:lnTo>
                    <a:lnTo>
                      <a:pt x="3238" y="835"/>
                    </a:lnTo>
                    <a:lnTo>
                      <a:pt x="3300" y="850"/>
                    </a:lnTo>
                    <a:lnTo>
                      <a:pt x="3349" y="867"/>
                    </a:lnTo>
                    <a:lnTo>
                      <a:pt x="3386" y="887"/>
                    </a:lnTo>
                    <a:lnTo>
                      <a:pt x="3414" y="908"/>
                    </a:lnTo>
                    <a:lnTo>
                      <a:pt x="3435" y="936"/>
                    </a:lnTo>
                    <a:lnTo>
                      <a:pt x="3452" y="969"/>
                    </a:lnTo>
                    <a:lnTo>
                      <a:pt x="3459" y="997"/>
                    </a:lnTo>
                    <a:lnTo>
                      <a:pt x="3467" y="1025"/>
                    </a:lnTo>
                    <a:lnTo>
                      <a:pt x="3467" y="1062"/>
                    </a:lnTo>
                    <a:lnTo>
                      <a:pt x="3459" y="1105"/>
                    </a:lnTo>
                    <a:lnTo>
                      <a:pt x="3459" y="1137"/>
                    </a:lnTo>
                    <a:lnTo>
                      <a:pt x="3470" y="1177"/>
                    </a:lnTo>
                    <a:lnTo>
                      <a:pt x="3495" y="1211"/>
                    </a:lnTo>
                    <a:lnTo>
                      <a:pt x="3521" y="1240"/>
                    </a:lnTo>
                    <a:lnTo>
                      <a:pt x="3556" y="1263"/>
                    </a:lnTo>
                    <a:lnTo>
                      <a:pt x="3601" y="1287"/>
                    </a:lnTo>
                    <a:lnTo>
                      <a:pt x="3646" y="1302"/>
                    </a:lnTo>
                    <a:lnTo>
                      <a:pt x="3715" y="1312"/>
                    </a:lnTo>
                    <a:lnTo>
                      <a:pt x="3773" y="1317"/>
                    </a:lnTo>
                    <a:lnTo>
                      <a:pt x="3830" y="1319"/>
                    </a:lnTo>
                    <a:lnTo>
                      <a:pt x="3891" y="1317"/>
                    </a:lnTo>
                    <a:lnTo>
                      <a:pt x="3968" y="1312"/>
                    </a:lnTo>
                    <a:lnTo>
                      <a:pt x="4026" y="1310"/>
                    </a:lnTo>
                    <a:lnTo>
                      <a:pt x="4086" y="1305"/>
                    </a:lnTo>
                    <a:lnTo>
                      <a:pt x="4140" y="1302"/>
                    </a:lnTo>
                    <a:lnTo>
                      <a:pt x="4206" y="1305"/>
                    </a:lnTo>
                    <a:lnTo>
                      <a:pt x="4241" y="1310"/>
                    </a:lnTo>
                    <a:lnTo>
                      <a:pt x="4283" y="1317"/>
                    </a:lnTo>
                    <a:lnTo>
                      <a:pt x="4320" y="1332"/>
                    </a:lnTo>
                    <a:lnTo>
                      <a:pt x="4363" y="1355"/>
                    </a:lnTo>
                    <a:lnTo>
                      <a:pt x="4393" y="1379"/>
                    </a:lnTo>
                    <a:lnTo>
                      <a:pt x="4417" y="1417"/>
                    </a:lnTo>
                    <a:lnTo>
                      <a:pt x="4428" y="1448"/>
                    </a:lnTo>
                    <a:lnTo>
                      <a:pt x="4434" y="1488"/>
                    </a:lnTo>
                    <a:lnTo>
                      <a:pt x="4442" y="1560"/>
                    </a:lnTo>
                    <a:lnTo>
                      <a:pt x="4438" y="1643"/>
                    </a:lnTo>
                    <a:lnTo>
                      <a:pt x="4442" y="1732"/>
                    </a:lnTo>
                    <a:lnTo>
                      <a:pt x="4431" y="1835"/>
                    </a:lnTo>
                    <a:lnTo>
                      <a:pt x="4421" y="1907"/>
                    </a:lnTo>
                    <a:lnTo>
                      <a:pt x="4410" y="1965"/>
                    </a:lnTo>
                    <a:lnTo>
                      <a:pt x="4393" y="1996"/>
                    </a:lnTo>
                    <a:lnTo>
                      <a:pt x="4365" y="2026"/>
                    </a:lnTo>
                    <a:lnTo>
                      <a:pt x="4335" y="2046"/>
                    </a:lnTo>
                    <a:lnTo>
                      <a:pt x="4294" y="2064"/>
                    </a:lnTo>
                    <a:lnTo>
                      <a:pt x="4245" y="2074"/>
                    </a:lnTo>
                    <a:lnTo>
                      <a:pt x="4202" y="2081"/>
                    </a:lnTo>
                    <a:lnTo>
                      <a:pt x="4116" y="2084"/>
                    </a:lnTo>
                    <a:lnTo>
                      <a:pt x="4041" y="2081"/>
                    </a:lnTo>
                    <a:lnTo>
                      <a:pt x="3977" y="2074"/>
                    </a:lnTo>
                    <a:lnTo>
                      <a:pt x="3923" y="2071"/>
                    </a:lnTo>
                    <a:lnTo>
                      <a:pt x="3860" y="2068"/>
                    </a:lnTo>
                    <a:lnTo>
                      <a:pt x="3805" y="2068"/>
                    </a:lnTo>
                    <a:lnTo>
                      <a:pt x="3757" y="2071"/>
                    </a:lnTo>
                    <a:lnTo>
                      <a:pt x="3704" y="2074"/>
                    </a:lnTo>
                    <a:lnTo>
                      <a:pt x="3643" y="2085"/>
                    </a:lnTo>
                    <a:lnTo>
                      <a:pt x="3609" y="2095"/>
                    </a:lnTo>
                    <a:lnTo>
                      <a:pt x="3577" y="2105"/>
                    </a:lnTo>
                    <a:lnTo>
                      <a:pt x="3536" y="2125"/>
                    </a:lnTo>
                    <a:lnTo>
                      <a:pt x="3508" y="2150"/>
                    </a:lnTo>
                    <a:lnTo>
                      <a:pt x="3487" y="2173"/>
                    </a:lnTo>
                    <a:lnTo>
                      <a:pt x="3467" y="2200"/>
                    </a:lnTo>
                    <a:lnTo>
                      <a:pt x="3455" y="2227"/>
                    </a:lnTo>
                    <a:lnTo>
                      <a:pt x="3452" y="2256"/>
                    </a:lnTo>
                    <a:lnTo>
                      <a:pt x="3455" y="2289"/>
                    </a:lnTo>
                    <a:lnTo>
                      <a:pt x="3455" y="2344"/>
                    </a:lnTo>
                    <a:lnTo>
                      <a:pt x="3452" y="2400"/>
                    </a:lnTo>
                    <a:lnTo>
                      <a:pt x="3431" y="2441"/>
                    </a:lnTo>
                    <a:lnTo>
                      <a:pt x="3410" y="2477"/>
                    </a:lnTo>
                    <a:lnTo>
                      <a:pt x="3381" y="2501"/>
                    </a:lnTo>
                    <a:lnTo>
                      <a:pt x="3335" y="2521"/>
                    </a:lnTo>
                    <a:lnTo>
                      <a:pt x="3289" y="2539"/>
                    </a:lnTo>
                    <a:lnTo>
                      <a:pt x="3238" y="2549"/>
                    </a:lnTo>
                    <a:lnTo>
                      <a:pt x="3173" y="2557"/>
                    </a:lnTo>
                    <a:lnTo>
                      <a:pt x="3116" y="2570"/>
                    </a:lnTo>
                    <a:lnTo>
                      <a:pt x="3051" y="2577"/>
                    </a:lnTo>
                    <a:lnTo>
                      <a:pt x="2995" y="2585"/>
                    </a:lnTo>
                    <a:lnTo>
                      <a:pt x="2933" y="2594"/>
                    </a:lnTo>
                    <a:lnTo>
                      <a:pt x="2884" y="2612"/>
                    </a:lnTo>
                    <a:lnTo>
                      <a:pt x="2830" y="2629"/>
                    </a:lnTo>
                    <a:lnTo>
                      <a:pt x="2778" y="2652"/>
                    </a:lnTo>
                    <a:lnTo>
                      <a:pt x="2740" y="2682"/>
                    </a:lnTo>
                    <a:lnTo>
                      <a:pt x="2705" y="2716"/>
                    </a:lnTo>
                    <a:lnTo>
                      <a:pt x="2677" y="2758"/>
                    </a:lnTo>
                    <a:lnTo>
                      <a:pt x="2671" y="2796"/>
                    </a:lnTo>
                    <a:lnTo>
                      <a:pt x="2673" y="2837"/>
                    </a:lnTo>
                    <a:lnTo>
                      <a:pt x="2684" y="2877"/>
                    </a:lnTo>
                    <a:lnTo>
                      <a:pt x="2701" y="2919"/>
                    </a:lnTo>
                    <a:lnTo>
                      <a:pt x="2716" y="2966"/>
                    </a:lnTo>
                    <a:lnTo>
                      <a:pt x="2725" y="3008"/>
                    </a:lnTo>
                    <a:lnTo>
                      <a:pt x="2740" y="3062"/>
                    </a:lnTo>
                    <a:lnTo>
                      <a:pt x="2740" y="3117"/>
                    </a:lnTo>
                    <a:lnTo>
                      <a:pt x="2722" y="3171"/>
                    </a:lnTo>
                    <a:lnTo>
                      <a:pt x="2705" y="3213"/>
                    </a:lnTo>
                    <a:lnTo>
                      <a:pt x="2684" y="3255"/>
                    </a:lnTo>
                    <a:lnTo>
                      <a:pt x="2656" y="3295"/>
                    </a:lnTo>
                    <a:lnTo>
                      <a:pt x="2619" y="3343"/>
                    </a:lnTo>
                    <a:lnTo>
                      <a:pt x="2578" y="3377"/>
                    </a:lnTo>
                    <a:lnTo>
                      <a:pt x="2542" y="3398"/>
                    </a:lnTo>
                    <a:lnTo>
                      <a:pt x="2497" y="3425"/>
                    </a:lnTo>
                    <a:lnTo>
                      <a:pt x="2448" y="3450"/>
                    </a:lnTo>
                    <a:lnTo>
                      <a:pt x="2403" y="3463"/>
                    </a:lnTo>
                    <a:lnTo>
                      <a:pt x="2362" y="3470"/>
                    </a:lnTo>
                    <a:lnTo>
                      <a:pt x="2293" y="3474"/>
                    </a:lnTo>
                    <a:lnTo>
                      <a:pt x="2214" y="3477"/>
                    </a:lnTo>
                    <a:lnTo>
                      <a:pt x="2117" y="3474"/>
                    </a:lnTo>
                    <a:lnTo>
                      <a:pt x="2072" y="3474"/>
                    </a:lnTo>
                    <a:lnTo>
                      <a:pt x="2012" y="3467"/>
                    </a:lnTo>
                    <a:lnTo>
                      <a:pt x="1951" y="3456"/>
                    </a:lnTo>
                    <a:lnTo>
                      <a:pt x="1896" y="3432"/>
                    </a:lnTo>
                    <a:lnTo>
                      <a:pt x="1861" y="3413"/>
                    </a:lnTo>
                    <a:lnTo>
                      <a:pt x="1823" y="3385"/>
                    </a:lnTo>
                    <a:lnTo>
                      <a:pt x="1791" y="3361"/>
                    </a:lnTo>
                    <a:lnTo>
                      <a:pt x="1760" y="3329"/>
                    </a:lnTo>
                    <a:lnTo>
                      <a:pt x="1735" y="3296"/>
                    </a:lnTo>
                    <a:lnTo>
                      <a:pt x="1715" y="3257"/>
                    </a:lnTo>
                    <a:lnTo>
                      <a:pt x="1705" y="3216"/>
                    </a:lnTo>
                    <a:lnTo>
                      <a:pt x="1701" y="3183"/>
                    </a:lnTo>
                    <a:lnTo>
                      <a:pt x="1701" y="3138"/>
                    </a:lnTo>
                    <a:lnTo>
                      <a:pt x="1705" y="3101"/>
                    </a:lnTo>
                    <a:lnTo>
                      <a:pt x="1722" y="3062"/>
                    </a:lnTo>
                    <a:lnTo>
                      <a:pt x="1735" y="3015"/>
                    </a:lnTo>
                    <a:lnTo>
                      <a:pt x="1754" y="2971"/>
                    </a:lnTo>
                    <a:lnTo>
                      <a:pt x="1764" y="2932"/>
                    </a:lnTo>
                    <a:lnTo>
                      <a:pt x="1767" y="2895"/>
                    </a:lnTo>
                    <a:lnTo>
                      <a:pt x="1764" y="2864"/>
                    </a:lnTo>
                    <a:lnTo>
                      <a:pt x="1754" y="2834"/>
                    </a:lnTo>
                    <a:lnTo>
                      <a:pt x="1726" y="2798"/>
                    </a:lnTo>
                    <a:lnTo>
                      <a:pt x="1698" y="2773"/>
                    </a:lnTo>
                    <a:lnTo>
                      <a:pt x="1664" y="2745"/>
                    </a:lnTo>
                    <a:lnTo>
                      <a:pt x="1625" y="2727"/>
                    </a:lnTo>
                    <a:lnTo>
                      <a:pt x="1587" y="2707"/>
                    </a:lnTo>
                    <a:lnTo>
                      <a:pt x="1531" y="2691"/>
                    </a:lnTo>
                    <a:lnTo>
                      <a:pt x="1485" y="2682"/>
                    </a:lnTo>
                    <a:lnTo>
                      <a:pt x="1421" y="2672"/>
                    </a:lnTo>
                    <a:lnTo>
                      <a:pt x="1367" y="2666"/>
                    </a:lnTo>
                    <a:lnTo>
                      <a:pt x="1314" y="2656"/>
                    </a:lnTo>
                    <a:lnTo>
                      <a:pt x="1252" y="2646"/>
                    </a:lnTo>
                    <a:lnTo>
                      <a:pt x="1200" y="2632"/>
                    </a:lnTo>
                    <a:lnTo>
                      <a:pt x="1138" y="2619"/>
                    </a:lnTo>
                    <a:lnTo>
                      <a:pt x="1090" y="2605"/>
                    </a:lnTo>
                    <a:lnTo>
                      <a:pt x="1050" y="2583"/>
                    </a:lnTo>
                    <a:lnTo>
                      <a:pt x="1020" y="2553"/>
                    </a:lnTo>
                    <a:lnTo>
                      <a:pt x="1000" y="2516"/>
                    </a:lnTo>
                    <a:lnTo>
                      <a:pt x="983" y="2467"/>
                    </a:lnTo>
                    <a:lnTo>
                      <a:pt x="979" y="2427"/>
                    </a:lnTo>
                    <a:lnTo>
                      <a:pt x="983" y="2382"/>
                    </a:lnTo>
                    <a:lnTo>
                      <a:pt x="988" y="2348"/>
                    </a:lnTo>
                    <a:lnTo>
                      <a:pt x="983" y="2306"/>
                    </a:lnTo>
                    <a:lnTo>
                      <a:pt x="964" y="2273"/>
                    </a:lnTo>
                    <a:lnTo>
                      <a:pt x="934" y="2239"/>
                    </a:lnTo>
                    <a:lnTo>
                      <a:pt x="902" y="2217"/>
                    </a:lnTo>
                    <a:lnTo>
                      <a:pt x="865" y="2194"/>
                    </a:lnTo>
                    <a:lnTo>
                      <a:pt x="812" y="2180"/>
                    </a:lnTo>
                    <a:lnTo>
                      <a:pt x="754" y="2166"/>
                    </a:lnTo>
                    <a:lnTo>
                      <a:pt x="691" y="2160"/>
                    </a:lnTo>
                    <a:lnTo>
                      <a:pt x="640" y="2155"/>
                    </a:lnTo>
                    <a:lnTo>
                      <a:pt x="581" y="2155"/>
                    </a:lnTo>
                    <a:lnTo>
                      <a:pt x="528" y="2160"/>
                    </a:lnTo>
                    <a:lnTo>
                      <a:pt x="478" y="2163"/>
                    </a:lnTo>
                    <a:lnTo>
                      <a:pt x="425" y="2167"/>
                    </a:lnTo>
                    <a:lnTo>
                      <a:pt x="373" y="2173"/>
                    </a:lnTo>
                    <a:lnTo>
                      <a:pt x="287" y="2173"/>
                    </a:lnTo>
                    <a:lnTo>
                      <a:pt x="230" y="2170"/>
                    </a:lnTo>
                    <a:lnTo>
                      <a:pt x="173" y="2160"/>
                    </a:lnTo>
                    <a:lnTo>
                      <a:pt x="131" y="2146"/>
                    </a:lnTo>
                    <a:lnTo>
                      <a:pt x="86" y="2121"/>
                    </a:lnTo>
                    <a:lnTo>
                      <a:pt x="55" y="2094"/>
                    </a:lnTo>
                    <a:lnTo>
                      <a:pt x="34" y="2064"/>
                    </a:lnTo>
                    <a:lnTo>
                      <a:pt x="9" y="2006"/>
                    </a:lnTo>
                    <a:lnTo>
                      <a:pt x="6" y="1948"/>
                    </a:lnTo>
                    <a:lnTo>
                      <a:pt x="2" y="1889"/>
                    </a:lnTo>
                    <a:lnTo>
                      <a:pt x="0" y="1814"/>
                    </a:lnTo>
                    <a:lnTo>
                      <a:pt x="6" y="1749"/>
                    </a:lnTo>
                    <a:lnTo>
                      <a:pt x="9" y="1681"/>
                    </a:lnTo>
                    <a:lnTo>
                      <a:pt x="13" y="1619"/>
                    </a:lnTo>
                    <a:lnTo>
                      <a:pt x="21" y="1554"/>
                    </a:lnTo>
                    <a:lnTo>
                      <a:pt x="30" y="1506"/>
                    </a:lnTo>
                    <a:lnTo>
                      <a:pt x="41" y="1451"/>
                    </a:lnTo>
                    <a:lnTo>
                      <a:pt x="55" y="1408"/>
                    </a:lnTo>
                    <a:lnTo>
                      <a:pt x="75" y="1381"/>
                    </a:lnTo>
                    <a:lnTo>
                      <a:pt x="107" y="1355"/>
                    </a:lnTo>
                    <a:lnTo>
                      <a:pt x="137" y="1336"/>
                    </a:lnTo>
                    <a:lnTo>
                      <a:pt x="180" y="1317"/>
                    </a:lnTo>
                    <a:lnTo>
                      <a:pt x="217" y="1312"/>
                    </a:lnTo>
                    <a:lnTo>
                      <a:pt x="266" y="1305"/>
                    </a:lnTo>
                    <a:lnTo>
                      <a:pt x="328" y="1302"/>
                    </a:lnTo>
                    <a:lnTo>
                      <a:pt x="384" y="1305"/>
                    </a:lnTo>
                    <a:lnTo>
                      <a:pt x="459" y="1312"/>
                    </a:lnTo>
                    <a:lnTo>
                      <a:pt x="526" y="1315"/>
                    </a:lnTo>
                    <a:lnTo>
                      <a:pt x="581" y="1317"/>
                    </a:lnTo>
                    <a:lnTo>
                      <a:pt x="657" y="1319"/>
                    </a:lnTo>
                    <a:lnTo>
                      <a:pt x="736" y="1312"/>
                    </a:lnTo>
                    <a:lnTo>
                      <a:pt x="801" y="1302"/>
                    </a:lnTo>
                    <a:lnTo>
                      <a:pt x="865" y="1285"/>
                    </a:lnTo>
                    <a:lnTo>
                      <a:pt x="906" y="1267"/>
                    </a:lnTo>
                    <a:lnTo>
                      <a:pt x="947" y="1240"/>
                    </a:lnTo>
                    <a:lnTo>
                      <a:pt x="979" y="1206"/>
                    </a:lnTo>
                    <a:lnTo>
                      <a:pt x="1000" y="1171"/>
                    </a:lnTo>
                    <a:lnTo>
                      <a:pt x="1005" y="1134"/>
                    </a:lnTo>
                    <a:lnTo>
                      <a:pt x="1004" y="1106"/>
                    </a:lnTo>
                    <a:lnTo>
                      <a:pt x="1000" y="1055"/>
                    </a:lnTo>
                    <a:lnTo>
                      <a:pt x="1004" y="1003"/>
                    </a:lnTo>
                    <a:lnTo>
                      <a:pt x="1016" y="963"/>
                    </a:lnTo>
                    <a:lnTo>
                      <a:pt x="1033" y="927"/>
                    </a:lnTo>
                    <a:lnTo>
                      <a:pt x="1058" y="900"/>
                    </a:lnTo>
                    <a:lnTo>
                      <a:pt x="1106" y="873"/>
                    </a:lnTo>
                    <a:lnTo>
                      <a:pt x="1159" y="853"/>
                    </a:lnTo>
                    <a:lnTo>
                      <a:pt x="1224" y="838"/>
                    </a:lnTo>
                    <a:lnTo>
                      <a:pt x="1290" y="825"/>
                    </a:lnTo>
                    <a:lnTo>
                      <a:pt x="1346" y="815"/>
                    </a:lnTo>
                    <a:lnTo>
                      <a:pt x="1415" y="808"/>
                    </a:lnTo>
                    <a:lnTo>
                      <a:pt x="1481" y="798"/>
                    </a:lnTo>
                    <a:lnTo>
                      <a:pt x="1556" y="784"/>
                    </a:lnTo>
                    <a:lnTo>
                      <a:pt x="1629" y="761"/>
                    </a:lnTo>
                    <a:lnTo>
                      <a:pt x="1690" y="726"/>
                    </a:lnTo>
                    <a:close/>
                  </a:path>
                </a:pathLst>
              </a:custGeom>
              <a:noFill/>
              <a:ln w="1778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43" name="Group 56"/>
            <p:cNvGrpSpPr>
              <a:grpSpLocks/>
            </p:cNvGrpSpPr>
            <p:nvPr/>
          </p:nvGrpSpPr>
          <p:grpSpPr bwMode="auto">
            <a:xfrm>
              <a:off x="5594" y="7330"/>
              <a:ext cx="3062" cy="2772"/>
              <a:chOff x="5594" y="7330"/>
              <a:chExt cx="3062" cy="2772"/>
            </a:xfrm>
          </p:grpSpPr>
          <p:pic>
            <p:nvPicPr>
              <p:cNvPr id="95" name="Picture 5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94" y="7330"/>
                <a:ext cx="3061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6" name="Freeform 58"/>
              <p:cNvSpPr>
                <a:spLocks/>
              </p:cNvSpPr>
              <p:nvPr/>
            </p:nvSpPr>
            <p:spPr bwMode="auto">
              <a:xfrm>
                <a:off x="5595" y="7331"/>
                <a:ext cx="3061" cy="2771"/>
              </a:xfrm>
              <a:custGeom>
                <a:avLst/>
                <a:gdLst>
                  <a:gd name="T0" fmla="*/ 0 w 3061"/>
                  <a:gd name="T1" fmla="*/ 0 h 2771"/>
                  <a:gd name="T2" fmla="*/ 3061 w 3061"/>
                  <a:gd name="T3" fmla="*/ 2212 h 2771"/>
                  <a:gd name="T4" fmla="*/ 2785 w 3061"/>
                  <a:gd name="T5" fmla="*/ 2233 h 2771"/>
                  <a:gd name="T6" fmla="*/ 2777 w 3061"/>
                  <a:gd name="T7" fmla="*/ 2283 h 2771"/>
                  <a:gd name="T8" fmla="*/ 2789 w 3061"/>
                  <a:gd name="T9" fmla="*/ 2344 h 2771"/>
                  <a:gd name="T10" fmla="*/ 2811 w 3061"/>
                  <a:gd name="T11" fmla="*/ 2417 h 2771"/>
                  <a:gd name="T12" fmla="*/ 2824 w 3061"/>
                  <a:gd name="T13" fmla="*/ 2489 h 2771"/>
                  <a:gd name="T14" fmla="*/ 2820 w 3061"/>
                  <a:gd name="T15" fmla="*/ 2557 h 2771"/>
                  <a:gd name="T16" fmla="*/ 2798 w 3061"/>
                  <a:gd name="T17" fmla="*/ 2623 h 2771"/>
                  <a:gd name="T18" fmla="*/ 2748 w 3061"/>
                  <a:gd name="T19" fmla="*/ 2677 h 2771"/>
                  <a:gd name="T20" fmla="*/ 2692 w 3061"/>
                  <a:gd name="T21" fmla="*/ 2721 h 2771"/>
                  <a:gd name="T22" fmla="*/ 2623 w 3061"/>
                  <a:gd name="T23" fmla="*/ 2751 h 2771"/>
                  <a:gd name="T24" fmla="*/ 2535 w 3061"/>
                  <a:gd name="T25" fmla="*/ 2769 h 2771"/>
                  <a:gd name="T26" fmla="*/ 2458 w 3061"/>
                  <a:gd name="T27" fmla="*/ 2771 h 2771"/>
                  <a:gd name="T28" fmla="*/ 2392 w 3061"/>
                  <a:gd name="T29" fmla="*/ 2763 h 2771"/>
                  <a:gd name="T30" fmla="*/ 2323 w 3061"/>
                  <a:gd name="T31" fmla="*/ 2744 h 2771"/>
                  <a:gd name="T32" fmla="*/ 2267 w 3061"/>
                  <a:gd name="T33" fmla="*/ 2710 h 2771"/>
                  <a:gd name="T34" fmla="*/ 2213 w 3061"/>
                  <a:gd name="T35" fmla="*/ 2657 h 2771"/>
                  <a:gd name="T36" fmla="*/ 2172 w 3061"/>
                  <a:gd name="T37" fmla="*/ 2601 h 2771"/>
                  <a:gd name="T38" fmla="*/ 2147 w 3061"/>
                  <a:gd name="T39" fmla="*/ 2522 h 2771"/>
                  <a:gd name="T40" fmla="*/ 2157 w 3061"/>
                  <a:gd name="T41" fmla="*/ 2443 h 2771"/>
                  <a:gd name="T42" fmla="*/ 2179 w 3061"/>
                  <a:gd name="T43" fmla="*/ 2363 h 2771"/>
                  <a:gd name="T44" fmla="*/ 2197 w 3061"/>
                  <a:gd name="T45" fmla="*/ 2284 h 2771"/>
                  <a:gd name="T46" fmla="*/ 2195 w 3061"/>
                  <a:gd name="T47" fmla="*/ 2247 h 2771"/>
                  <a:gd name="T48" fmla="*/ 1677 w 3061"/>
                  <a:gd name="T49" fmla="*/ 2228 h 2771"/>
                  <a:gd name="T50" fmla="*/ 1682 w 3061"/>
                  <a:gd name="T51" fmla="*/ 2096 h 2771"/>
                  <a:gd name="T52" fmla="*/ 1672 w 3061"/>
                  <a:gd name="T53" fmla="*/ 2010 h 2771"/>
                  <a:gd name="T54" fmla="*/ 1650 w 3061"/>
                  <a:gd name="T55" fmla="*/ 1959 h 2771"/>
                  <a:gd name="T56" fmla="*/ 1609 w 3061"/>
                  <a:gd name="T57" fmla="*/ 1917 h 2771"/>
                  <a:gd name="T58" fmla="*/ 1550 w 3061"/>
                  <a:gd name="T59" fmla="*/ 1890 h 2771"/>
                  <a:gd name="T60" fmla="*/ 1478 w 3061"/>
                  <a:gd name="T61" fmla="*/ 1882 h 2771"/>
                  <a:gd name="T62" fmla="*/ 1375 w 3061"/>
                  <a:gd name="T63" fmla="*/ 1887 h 2771"/>
                  <a:gd name="T64" fmla="*/ 1277 w 3061"/>
                  <a:gd name="T65" fmla="*/ 1894 h 2771"/>
                  <a:gd name="T66" fmla="*/ 1175 w 3061"/>
                  <a:gd name="T67" fmla="*/ 1894 h 2771"/>
                  <a:gd name="T68" fmla="*/ 1074 w 3061"/>
                  <a:gd name="T69" fmla="*/ 1877 h 2771"/>
                  <a:gd name="T70" fmla="*/ 998 w 3061"/>
                  <a:gd name="T71" fmla="*/ 1835 h 2771"/>
                  <a:gd name="T72" fmla="*/ 952 w 3061"/>
                  <a:gd name="T73" fmla="*/ 1778 h 2771"/>
                  <a:gd name="T74" fmla="*/ 933 w 3061"/>
                  <a:gd name="T75" fmla="*/ 1702 h 2771"/>
                  <a:gd name="T76" fmla="*/ 936 w 3061"/>
                  <a:gd name="T77" fmla="*/ 1614 h 2771"/>
                  <a:gd name="T78" fmla="*/ 923 w 3061"/>
                  <a:gd name="T79" fmla="*/ 1536 h 2771"/>
                  <a:gd name="T80" fmla="*/ 902 w 3061"/>
                  <a:gd name="T81" fmla="*/ 1487 h 2771"/>
                  <a:gd name="T82" fmla="*/ 870 w 3061"/>
                  <a:gd name="T83" fmla="*/ 1455 h 2771"/>
                  <a:gd name="T84" fmla="*/ 795 w 3061"/>
                  <a:gd name="T85" fmla="*/ 1423 h 2771"/>
                  <a:gd name="T86" fmla="*/ 698 w 3061"/>
                  <a:gd name="T87" fmla="*/ 1398 h 2771"/>
                  <a:gd name="T88" fmla="*/ 588 w 3061"/>
                  <a:gd name="T89" fmla="*/ 1381 h 2771"/>
                  <a:gd name="T90" fmla="*/ 507 w 3061"/>
                  <a:gd name="T91" fmla="*/ 1356 h 2771"/>
                  <a:gd name="T92" fmla="*/ 435 w 3061"/>
                  <a:gd name="T93" fmla="*/ 1319 h 2771"/>
                  <a:gd name="T94" fmla="*/ 376 w 3061"/>
                  <a:gd name="T95" fmla="*/ 1267 h 2771"/>
                  <a:gd name="T96" fmla="*/ 339 w 3061"/>
                  <a:gd name="T97" fmla="*/ 1203 h 2771"/>
                  <a:gd name="T98" fmla="*/ 333 w 3061"/>
                  <a:gd name="T99" fmla="*/ 1131 h 2771"/>
                  <a:gd name="T100" fmla="*/ 354 w 3061"/>
                  <a:gd name="T101" fmla="*/ 1052 h 2771"/>
                  <a:gd name="T102" fmla="*/ 373 w 3061"/>
                  <a:gd name="T103" fmla="*/ 963 h 2771"/>
                  <a:gd name="T104" fmla="*/ 389 w 3061"/>
                  <a:gd name="T105" fmla="*/ 879 h 2771"/>
                  <a:gd name="T106" fmla="*/ 373 w 3061"/>
                  <a:gd name="T107" fmla="*/ 796 h 2771"/>
                  <a:gd name="T108" fmla="*/ 336 w 3061"/>
                  <a:gd name="T109" fmla="*/ 718 h 2771"/>
                  <a:gd name="T110" fmla="*/ 298 w 3061"/>
                  <a:gd name="T111" fmla="*/ 671 h 2771"/>
                  <a:gd name="T112" fmla="*/ 251 w 3061"/>
                  <a:gd name="T113" fmla="*/ 629 h 2771"/>
                  <a:gd name="T114" fmla="*/ 195 w 3061"/>
                  <a:gd name="T115" fmla="*/ 601 h 2771"/>
                  <a:gd name="T116" fmla="*/ 123 w 3061"/>
                  <a:gd name="T117" fmla="*/ 581 h 2771"/>
                  <a:gd name="T118" fmla="*/ 39 w 3061"/>
                  <a:gd name="T119" fmla="*/ 578 h 2771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3061"/>
                  <a:gd name="T181" fmla="*/ 0 h 2771"/>
                  <a:gd name="T182" fmla="*/ 3061 w 3061"/>
                  <a:gd name="T183" fmla="*/ 2771 h 2771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3061" h="2771">
                    <a:moveTo>
                      <a:pt x="0" y="578"/>
                    </a:moveTo>
                    <a:lnTo>
                      <a:pt x="0" y="0"/>
                    </a:lnTo>
                    <a:lnTo>
                      <a:pt x="3058" y="0"/>
                    </a:lnTo>
                    <a:lnTo>
                      <a:pt x="3061" y="2212"/>
                    </a:lnTo>
                    <a:lnTo>
                      <a:pt x="2795" y="2212"/>
                    </a:lnTo>
                    <a:lnTo>
                      <a:pt x="2785" y="2233"/>
                    </a:lnTo>
                    <a:lnTo>
                      <a:pt x="2777" y="2260"/>
                    </a:lnTo>
                    <a:lnTo>
                      <a:pt x="2777" y="2283"/>
                    </a:lnTo>
                    <a:lnTo>
                      <a:pt x="2779" y="2310"/>
                    </a:lnTo>
                    <a:lnTo>
                      <a:pt x="2789" y="2344"/>
                    </a:lnTo>
                    <a:lnTo>
                      <a:pt x="2801" y="2389"/>
                    </a:lnTo>
                    <a:lnTo>
                      <a:pt x="2811" y="2417"/>
                    </a:lnTo>
                    <a:lnTo>
                      <a:pt x="2820" y="2455"/>
                    </a:lnTo>
                    <a:lnTo>
                      <a:pt x="2824" y="2489"/>
                    </a:lnTo>
                    <a:lnTo>
                      <a:pt x="2824" y="2523"/>
                    </a:lnTo>
                    <a:lnTo>
                      <a:pt x="2820" y="2557"/>
                    </a:lnTo>
                    <a:lnTo>
                      <a:pt x="2811" y="2591"/>
                    </a:lnTo>
                    <a:lnTo>
                      <a:pt x="2798" y="2623"/>
                    </a:lnTo>
                    <a:lnTo>
                      <a:pt x="2777" y="2648"/>
                    </a:lnTo>
                    <a:lnTo>
                      <a:pt x="2748" y="2677"/>
                    </a:lnTo>
                    <a:lnTo>
                      <a:pt x="2718" y="2700"/>
                    </a:lnTo>
                    <a:lnTo>
                      <a:pt x="2692" y="2721"/>
                    </a:lnTo>
                    <a:lnTo>
                      <a:pt x="2660" y="2739"/>
                    </a:lnTo>
                    <a:lnTo>
                      <a:pt x="2623" y="2751"/>
                    </a:lnTo>
                    <a:lnTo>
                      <a:pt x="2577" y="2763"/>
                    </a:lnTo>
                    <a:lnTo>
                      <a:pt x="2535" y="2769"/>
                    </a:lnTo>
                    <a:lnTo>
                      <a:pt x="2498" y="2771"/>
                    </a:lnTo>
                    <a:lnTo>
                      <a:pt x="2458" y="2771"/>
                    </a:lnTo>
                    <a:lnTo>
                      <a:pt x="2420" y="2769"/>
                    </a:lnTo>
                    <a:lnTo>
                      <a:pt x="2392" y="2763"/>
                    </a:lnTo>
                    <a:lnTo>
                      <a:pt x="2357" y="2754"/>
                    </a:lnTo>
                    <a:lnTo>
                      <a:pt x="2323" y="2744"/>
                    </a:lnTo>
                    <a:lnTo>
                      <a:pt x="2297" y="2728"/>
                    </a:lnTo>
                    <a:lnTo>
                      <a:pt x="2267" y="2710"/>
                    </a:lnTo>
                    <a:lnTo>
                      <a:pt x="2241" y="2684"/>
                    </a:lnTo>
                    <a:lnTo>
                      <a:pt x="2213" y="2657"/>
                    </a:lnTo>
                    <a:lnTo>
                      <a:pt x="2190" y="2630"/>
                    </a:lnTo>
                    <a:lnTo>
                      <a:pt x="2172" y="2601"/>
                    </a:lnTo>
                    <a:lnTo>
                      <a:pt x="2157" y="2564"/>
                    </a:lnTo>
                    <a:lnTo>
                      <a:pt x="2147" y="2522"/>
                    </a:lnTo>
                    <a:lnTo>
                      <a:pt x="2147" y="2482"/>
                    </a:lnTo>
                    <a:lnTo>
                      <a:pt x="2157" y="2443"/>
                    </a:lnTo>
                    <a:lnTo>
                      <a:pt x="2169" y="2403"/>
                    </a:lnTo>
                    <a:lnTo>
                      <a:pt x="2179" y="2363"/>
                    </a:lnTo>
                    <a:lnTo>
                      <a:pt x="2192" y="2319"/>
                    </a:lnTo>
                    <a:lnTo>
                      <a:pt x="2197" y="2284"/>
                    </a:lnTo>
                    <a:lnTo>
                      <a:pt x="2197" y="2265"/>
                    </a:lnTo>
                    <a:lnTo>
                      <a:pt x="2195" y="2247"/>
                    </a:lnTo>
                    <a:lnTo>
                      <a:pt x="2187" y="2228"/>
                    </a:lnTo>
                    <a:lnTo>
                      <a:pt x="1677" y="2228"/>
                    </a:lnTo>
                    <a:lnTo>
                      <a:pt x="1685" y="2144"/>
                    </a:lnTo>
                    <a:lnTo>
                      <a:pt x="1682" y="2096"/>
                    </a:lnTo>
                    <a:lnTo>
                      <a:pt x="1677" y="2052"/>
                    </a:lnTo>
                    <a:lnTo>
                      <a:pt x="1672" y="2010"/>
                    </a:lnTo>
                    <a:lnTo>
                      <a:pt x="1665" y="1983"/>
                    </a:lnTo>
                    <a:lnTo>
                      <a:pt x="1650" y="1959"/>
                    </a:lnTo>
                    <a:lnTo>
                      <a:pt x="1634" y="1936"/>
                    </a:lnTo>
                    <a:lnTo>
                      <a:pt x="1609" y="1917"/>
                    </a:lnTo>
                    <a:lnTo>
                      <a:pt x="1579" y="1900"/>
                    </a:lnTo>
                    <a:lnTo>
                      <a:pt x="1550" y="1890"/>
                    </a:lnTo>
                    <a:lnTo>
                      <a:pt x="1524" y="1884"/>
                    </a:lnTo>
                    <a:lnTo>
                      <a:pt x="1478" y="1882"/>
                    </a:lnTo>
                    <a:lnTo>
                      <a:pt x="1425" y="1882"/>
                    </a:lnTo>
                    <a:lnTo>
                      <a:pt x="1375" y="1887"/>
                    </a:lnTo>
                    <a:lnTo>
                      <a:pt x="1318" y="1890"/>
                    </a:lnTo>
                    <a:lnTo>
                      <a:pt x="1277" y="1894"/>
                    </a:lnTo>
                    <a:lnTo>
                      <a:pt x="1221" y="1897"/>
                    </a:lnTo>
                    <a:lnTo>
                      <a:pt x="1175" y="1894"/>
                    </a:lnTo>
                    <a:lnTo>
                      <a:pt x="1136" y="1890"/>
                    </a:lnTo>
                    <a:lnTo>
                      <a:pt x="1074" y="1877"/>
                    </a:lnTo>
                    <a:lnTo>
                      <a:pt x="1034" y="1859"/>
                    </a:lnTo>
                    <a:lnTo>
                      <a:pt x="998" y="1835"/>
                    </a:lnTo>
                    <a:lnTo>
                      <a:pt x="974" y="1808"/>
                    </a:lnTo>
                    <a:lnTo>
                      <a:pt x="952" y="1778"/>
                    </a:lnTo>
                    <a:lnTo>
                      <a:pt x="936" y="1741"/>
                    </a:lnTo>
                    <a:lnTo>
                      <a:pt x="933" y="1702"/>
                    </a:lnTo>
                    <a:lnTo>
                      <a:pt x="933" y="1652"/>
                    </a:lnTo>
                    <a:lnTo>
                      <a:pt x="936" y="1614"/>
                    </a:lnTo>
                    <a:lnTo>
                      <a:pt x="933" y="1579"/>
                    </a:lnTo>
                    <a:lnTo>
                      <a:pt x="923" y="1536"/>
                    </a:lnTo>
                    <a:lnTo>
                      <a:pt x="915" y="1511"/>
                    </a:lnTo>
                    <a:lnTo>
                      <a:pt x="902" y="1487"/>
                    </a:lnTo>
                    <a:lnTo>
                      <a:pt x="886" y="1469"/>
                    </a:lnTo>
                    <a:lnTo>
                      <a:pt x="870" y="1455"/>
                    </a:lnTo>
                    <a:lnTo>
                      <a:pt x="836" y="1439"/>
                    </a:lnTo>
                    <a:lnTo>
                      <a:pt x="795" y="1423"/>
                    </a:lnTo>
                    <a:lnTo>
                      <a:pt x="751" y="1411"/>
                    </a:lnTo>
                    <a:lnTo>
                      <a:pt x="698" y="1398"/>
                    </a:lnTo>
                    <a:lnTo>
                      <a:pt x="645" y="1388"/>
                    </a:lnTo>
                    <a:lnTo>
                      <a:pt x="588" y="1381"/>
                    </a:lnTo>
                    <a:lnTo>
                      <a:pt x="548" y="1368"/>
                    </a:lnTo>
                    <a:lnTo>
                      <a:pt x="507" y="1356"/>
                    </a:lnTo>
                    <a:lnTo>
                      <a:pt x="464" y="1341"/>
                    </a:lnTo>
                    <a:lnTo>
                      <a:pt x="435" y="1319"/>
                    </a:lnTo>
                    <a:lnTo>
                      <a:pt x="400" y="1292"/>
                    </a:lnTo>
                    <a:lnTo>
                      <a:pt x="376" y="1267"/>
                    </a:lnTo>
                    <a:lnTo>
                      <a:pt x="354" y="1237"/>
                    </a:lnTo>
                    <a:lnTo>
                      <a:pt x="339" y="1203"/>
                    </a:lnTo>
                    <a:lnTo>
                      <a:pt x="333" y="1165"/>
                    </a:lnTo>
                    <a:lnTo>
                      <a:pt x="333" y="1131"/>
                    </a:lnTo>
                    <a:lnTo>
                      <a:pt x="341" y="1098"/>
                    </a:lnTo>
                    <a:lnTo>
                      <a:pt x="354" y="1052"/>
                    </a:lnTo>
                    <a:lnTo>
                      <a:pt x="368" y="1005"/>
                    </a:lnTo>
                    <a:lnTo>
                      <a:pt x="373" y="963"/>
                    </a:lnTo>
                    <a:lnTo>
                      <a:pt x="384" y="920"/>
                    </a:lnTo>
                    <a:lnTo>
                      <a:pt x="389" y="879"/>
                    </a:lnTo>
                    <a:lnTo>
                      <a:pt x="384" y="834"/>
                    </a:lnTo>
                    <a:lnTo>
                      <a:pt x="373" y="796"/>
                    </a:lnTo>
                    <a:lnTo>
                      <a:pt x="357" y="756"/>
                    </a:lnTo>
                    <a:lnTo>
                      <a:pt x="336" y="718"/>
                    </a:lnTo>
                    <a:lnTo>
                      <a:pt x="313" y="690"/>
                    </a:lnTo>
                    <a:lnTo>
                      <a:pt x="298" y="671"/>
                    </a:lnTo>
                    <a:lnTo>
                      <a:pt x="275" y="650"/>
                    </a:lnTo>
                    <a:lnTo>
                      <a:pt x="251" y="629"/>
                    </a:lnTo>
                    <a:lnTo>
                      <a:pt x="228" y="615"/>
                    </a:lnTo>
                    <a:lnTo>
                      <a:pt x="195" y="601"/>
                    </a:lnTo>
                    <a:lnTo>
                      <a:pt x="163" y="591"/>
                    </a:lnTo>
                    <a:lnTo>
                      <a:pt x="123" y="581"/>
                    </a:lnTo>
                    <a:lnTo>
                      <a:pt x="78" y="578"/>
                    </a:lnTo>
                    <a:lnTo>
                      <a:pt x="39" y="578"/>
                    </a:lnTo>
                    <a:lnTo>
                      <a:pt x="0" y="578"/>
                    </a:lnTo>
                    <a:close/>
                  </a:path>
                </a:pathLst>
              </a:custGeom>
              <a:noFill/>
              <a:ln w="1778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44" name="Group 59"/>
            <p:cNvGrpSpPr>
              <a:grpSpLocks/>
            </p:cNvGrpSpPr>
            <p:nvPr/>
          </p:nvGrpSpPr>
          <p:grpSpPr bwMode="auto">
            <a:xfrm>
              <a:off x="5578" y="9542"/>
              <a:ext cx="3075" cy="2322"/>
              <a:chOff x="5578" y="9542"/>
              <a:chExt cx="3075" cy="2322"/>
            </a:xfrm>
          </p:grpSpPr>
          <p:pic>
            <p:nvPicPr>
              <p:cNvPr id="93" name="Picture 60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78" y="9542"/>
                <a:ext cx="3075" cy="2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4" name="Freeform 61"/>
              <p:cNvSpPr>
                <a:spLocks/>
              </p:cNvSpPr>
              <p:nvPr/>
            </p:nvSpPr>
            <p:spPr bwMode="auto">
              <a:xfrm>
                <a:off x="5578" y="9543"/>
                <a:ext cx="3074" cy="2321"/>
              </a:xfrm>
              <a:custGeom>
                <a:avLst/>
                <a:gdLst>
                  <a:gd name="T0" fmla="*/ 0 w 3074"/>
                  <a:gd name="T1" fmla="*/ 2321 h 2321"/>
                  <a:gd name="T2" fmla="*/ 3071 w 3074"/>
                  <a:gd name="T3" fmla="*/ 0 h 2321"/>
                  <a:gd name="T4" fmla="*/ 2784 w 3074"/>
                  <a:gd name="T5" fmla="*/ 45 h 2321"/>
                  <a:gd name="T6" fmla="*/ 2793 w 3074"/>
                  <a:gd name="T7" fmla="*/ 120 h 2321"/>
                  <a:gd name="T8" fmla="*/ 2824 w 3074"/>
                  <a:gd name="T9" fmla="*/ 224 h 2321"/>
                  <a:gd name="T10" fmla="*/ 2833 w 3074"/>
                  <a:gd name="T11" fmla="*/ 308 h 2321"/>
                  <a:gd name="T12" fmla="*/ 2814 w 3074"/>
                  <a:gd name="T13" fmla="*/ 394 h 2321"/>
                  <a:gd name="T14" fmla="*/ 2750 w 3074"/>
                  <a:gd name="T15" fmla="*/ 469 h 2321"/>
                  <a:gd name="T16" fmla="*/ 2671 w 3074"/>
                  <a:gd name="T17" fmla="*/ 523 h 2321"/>
                  <a:gd name="T18" fmla="*/ 2575 w 3074"/>
                  <a:gd name="T19" fmla="*/ 551 h 2321"/>
                  <a:gd name="T20" fmla="*/ 2437 w 3074"/>
                  <a:gd name="T21" fmla="*/ 547 h 2321"/>
                  <a:gd name="T22" fmla="*/ 2346 w 3074"/>
                  <a:gd name="T23" fmla="*/ 531 h 2321"/>
                  <a:gd name="T24" fmla="*/ 2257 w 3074"/>
                  <a:gd name="T25" fmla="*/ 472 h 2321"/>
                  <a:gd name="T26" fmla="*/ 2195 w 3074"/>
                  <a:gd name="T27" fmla="*/ 400 h 2321"/>
                  <a:gd name="T28" fmla="*/ 2170 w 3074"/>
                  <a:gd name="T29" fmla="*/ 323 h 2321"/>
                  <a:gd name="T30" fmla="*/ 2174 w 3074"/>
                  <a:gd name="T31" fmla="*/ 239 h 2321"/>
                  <a:gd name="T32" fmla="*/ 2195 w 3074"/>
                  <a:gd name="T33" fmla="*/ 162 h 2321"/>
                  <a:gd name="T34" fmla="*/ 2217 w 3074"/>
                  <a:gd name="T35" fmla="*/ 83 h 2321"/>
                  <a:gd name="T36" fmla="*/ 2206 w 3074"/>
                  <a:gd name="T37" fmla="*/ 10 h 2321"/>
                  <a:gd name="T38" fmla="*/ 1696 w 3074"/>
                  <a:gd name="T39" fmla="*/ 90 h 2321"/>
                  <a:gd name="T40" fmla="*/ 1689 w 3074"/>
                  <a:gd name="T41" fmla="*/ 195 h 2321"/>
                  <a:gd name="T42" fmla="*/ 1683 w 3074"/>
                  <a:gd name="T43" fmla="*/ 281 h 2321"/>
                  <a:gd name="T44" fmla="*/ 1660 w 3074"/>
                  <a:gd name="T45" fmla="*/ 356 h 2321"/>
                  <a:gd name="T46" fmla="*/ 1614 w 3074"/>
                  <a:gd name="T47" fmla="*/ 404 h 2321"/>
                  <a:gd name="T48" fmla="*/ 1551 w 3074"/>
                  <a:gd name="T49" fmla="*/ 431 h 2321"/>
                  <a:gd name="T50" fmla="*/ 1479 w 3074"/>
                  <a:gd name="T51" fmla="*/ 439 h 2321"/>
                  <a:gd name="T52" fmla="*/ 1392 w 3074"/>
                  <a:gd name="T53" fmla="*/ 434 h 2321"/>
                  <a:gd name="T54" fmla="*/ 1311 w 3074"/>
                  <a:gd name="T55" fmla="*/ 429 h 2321"/>
                  <a:gd name="T56" fmla="*/ 1211 w 3074"/>
                  <a:gd name="T57" fmla="*/ 424 h 2321"/>
                  <a:gd name="T58" fmla="*/ 1120 w 3074"/>
                  <a:gd name="T59" fmla="*/ 434 h 2321"/>
                  <a:gd name="T60" fmla="*/ 1038 w 3074"/>
                  <a:gd name="T61" fmla="*/ 463 h 2321"/>
                  <a:gd name="T62" fmla="*/ 978 w 3074"/>
                  <a:gd name="T63" fmla="*/ 516 h 2321"/>
                  <a:gd name="T64" fmla="*/ 943 w 3074"/>
                  <a:gd name="T65" fmla="*/ 579 h 2321"/>
                  <a:gd name="T66" fmla="*/ 943 w 3074"/>
                  <a:gd name="T67" fmla="*/ 654 h 2321"/>
                  <a:gd name="T68" fmla="*/ 943 w 3074"/>
                  <a:gd name="T69" fmla="*/ 735 h 2321"/>
                  <a:gd name="T70" fmla="*/ 925 w 3074"/>
                  <a:gd name="T71" fmla="*/ 801 h 2321"/>
                  <a:gd name="T72" fmla="*/ 887 w 3074"/>
                  <a:gd name="T73" fmla="*/ 856 h 2321"/>
                  <a:gd name="T74" fmla="*/ 810 w 3074"/>
                  <a:gd name="T75" fmla="*/ 893 h 2321"/>
                  <a:gd name="T76" fmla="*/ 728 w 3074"/>
                  <a:gd name="T77" fmla="*/ 916 h 2321"/>
                  <a:gd name="T78" fmla="*/ 629 w 3074"/>
                  <a:gd name="T79" fmla="*/ 935 h 2321"/>
                  <a:gd name="T80" fmla="*/ 541 w 3074"/>
                  <a:gd name="T81" fmla="*/ 955 h 2321"/>
                  <a:gd name="T82" fmla="*/ 468 w 3074"/>
                  <a:gd name="T83" fmla="*/ 982 h 2321"/>
                  <a:gd name="T84" fmla="*/ 412 w 3074"/>
                  <a:gd name="T85" fmla="*/ 1022 h 2321"/>
                  <a:gd name="T86" fmla="*/ 365 w 3074"/>
                  <a:gd name="T87" fmla="*/ 1084 h 2321"/>
                  <a:gd name="T88" fmla="*/ 340 w 3074"/>
                  <a:gd name="T89" fmla="*/ 1160 h 2321"/>
                  <a:gd name="T90" fmla="*/ 350 w 3074"/>
                  <a:gd name="T91" fmla="*/ 1239 h 2321"/>
                  <a:gd name="T92" fmla="*/ 377 w 3074"/>
                  <a:gd name="T93" fmla="*/ 1338 h 2321"/>
                  <a:gd name="T94" fmla="*/ 393 w 3074"/>
                  <a:gd name="T95" fmla="*/ 1422 h 2321"/>
                  <a:gd name="T96" fmla="*/ 388 w 3074"/>
                  <a:gd name="T97" fmla="*/ 1504 h 2321"/>
                  <a:gd name="T98" fmla="*/ 365 w 3074"/>
                  <a:gd name="T99" fmla="*/ 1577 h 2321"/>
                  <a:gd name="T100" fmla="*/ 327 w 3074"/>
                  <a:gd name="T101" fmla="*/ 1651 h 2321"/>
                  <a:gd name="T102" fmla="*/ 266 w 3074"/>
                  <a:gd name="T103" fmla="*/ 1733 h 2321"/>
                  <a:gd name="T104" fmla="*/ 205 w 3074"/>
                  <a:gd name="T105" fmla="*/ 1785 h 2321"/>
                  <a:gd name="T106" fmla="*/ 141 w 3074"/>
                  <a:gd name="T107" fmla="*/ 1816 h 2321"/>
                  <a:gd name="T108" fmla="*/ 46 w 3074"/>
                  <a:gd name="T109" fmla="*/ 1833 h 232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074"/>
                  <a:gd name="T166" fmla="*/ 0 h 2321"/>
                  <a:gd name="T167" fmla="*/ 3074 w 3074"/>
                  <a:gd name="T168" fmla="*/ 2321 h 232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074" h="2321">
                    <a:moveTo>
                      <a:pt x="0" y="1833"/>
                    </a:moveTo>
                    <a:lnTo>
                      <a:pt x="0" y="2321"/>
                    </a:lnTo>
                    <a:lnTo>
                      <a:pt x="3074" y="2321"/>
                    </a:lnTo>
                    <a:lnTo>
                      <a:pt x="3071" y="0"/>
                    </a:lnTo>
                    <a:lnTo>
                      <a:pt x="2798" y="0"/>
                    </a:lnTo>
                    <a:lnTo>
                      <a:pt x="2784" y="45"/>
                    </a:lnTo>
                    <a:lnTo>
                      <a:pt x="2784" y="76"/>
                    </a:lnTo>
                    <a:lnTo>
                      <a:pt x="2793" y="120"/>
                    </a:lnTo>
                    <a:lnTo>
                      <a:pt x="2809" y="168"/>
                    </a:lnTo>
                    <a:lnTo>
                      <a:pt x="2824" y="224"/>
                    </a:lnTo>
                    <a:lnTo>
                      <a:pt x="2833" y="268"/>
                    </a:lnTo>
                    <a:lnTo>
                      <a:pt x="2833" y="308"/>
                    </a:lnTo>
                    <a:lnTo>
                      <a:pt x="2827" y="352"/>
                    </a:lnTo>
                    <a:lnTo>
                      <a:pt x="2814" y="394"/>
                    </a:lnTo>
                    <a:lnTo>
                      <a:pt x="2784" y="434"/>
                    </a:lnTo>
                    <a:lnTo>
                      <a:pt x="2750" y="469"/>
                    </a:lnTo>
                    <a:lnTo>
                      <a:pt x="2712" y="501"/>
                    </a:lnTo>
                    <a:lnTo>
                      <a:pt x="2671" y="523"/>
                    </a:lnTo>
                    <a:lnTo>
                      <a:pt x="2621" y="540"/>
                    </a:lnTo>
                    <a:lnTo>
                      <a:pt x="2575" y="551"/>
                    </a:lnTo>
                    <a:lnTo>
                      <a:pt x="2512" y="552"/>
                    </a:lnTo>
                    <a:lnTo>
                      <a:pt x="2437" y="547"/>
                    </a:lnTo>
                    <a:lnTo>
                      <a:pt x="2389" y="540"/>
                    </a:lnTo>
                    <a:lnTo>
                      <a:pt x="2346" y="531"/>
                    </a:lnTo>
                    <a:lnTo>
                      <a:pt x="2308" y="508"/>
                    </a:lnTo>
                    <a:lnTo>
                      <a:pt x="2257" y="472"/>
                    </a:lnTo>
                    <a:lnTo>
                      <a:pt x="2224" y="437"/>
                    </a:lnTo>
                    <a:lnTo>
                      <a:pt x="2195" y="400"/>
                    </a:lnTo>
                    <a:lnTo>
                      <a:pt x="2179" y="360"/>
                    </a:lnTo>
                    <a:lnTo>
                      <a:pt x="2170" y="323"/>
                    </a:lnTo>
                    <a:lnTo>
                      <a:pt x="2170" y="281"/>
                    </a:lnTo>
                    <a:lnTo>
                      <a:pt x="2174" y="239"/>
                    </a:lnTo>
                    <a:lnTo>
                      <a:pt x="2185" y="199"/>
                    </a:lnTo>
                    <a:lnTo>
                      <a:pt x="2195" y="162"/>
                    </a:lnTo>
                    <a:lnTo>
                      <a:pt x="2208" y="123"/>
                    </a:lnTo>
                    <a:lnTo>
                      <a:pt x="2217" y="83"/>
                    </a:lnTo>
                    <a:lnTo>
                      <a:pt x="2217" y="49"/>
                    </a:lnTo>
                    <a:lnTo>
                      <a:pt x="2206" y="10"/>
                    </a:lnTo>
                    <a:lnTo>
                      <a:pt x="1691" y="10"/>
                    </a:lnTo>
                    <a:lnTo>
                      <a:pt x="1696" y="90"/>
                    </a:lnTo>
                    <a:lnTo>
                      <a:pt x="1691" y="148"/>
                    </a:lnTo>
                    <a:lnTo>
                      <a:pt x="1689" y="195"/>
                    </a:lnTo>
                    <a:lnTo>
                      <a:pt x="1689" y="236"/>
                    </a:lnTo>
                    <a:lnTo>
                      <a:pt x="1683" y="281"/>
                    </a:lnTo>
                    <a:lnTo>
                      <a:pt x="1673" y="325"/>
                    </a:lnTo>
                    <a:lnTo>
                      <a:pt x="1660" y="356"/>
                    </a:lnTo>
                    <a:lnTo>
                      <a:pt x="1641" y="383"/>
                    </a:lnTo>
                    <a:lnTo>
                      <a:pt x="1614" y="404"/>
                    </a:lnTo>
                    <a:lnTo>
                      <a:pt x="1585" y="422"/>
                    </a:lnTo>
                    <a:lnTo>
                      <a:pt x="1551" y="431"/>
                    </a:lnTo>
                    <a:lnTo>
                      <a:pt x="1513" y="437"/>
                    </a:lnTo>
                    <a:lnTo>
                      <a:pt x="1479" y="439"/>
                    </a:lnTo>
                    <a:lnTo>
                      <a:pt x="1433" y="439"/>
                    </a:lnTo>
                    <a:lnTo>
                      <a:pt x="1392" y="434"/>
                    </a:lnTo>
                    <a:lnTo>
                      <a:pt x="1357" y="431"/>
                    </a:lnTo>
                    <a:lnTo>
                      <a:pt x="1311" y="429"/>
                    </a:lnTo>
                    <a:lnTo>
                      <a:pt x="1263" y="424"/>
                    </a:lnTo>
                    <a:lnTo>
                      <a:pt x="1211" y="424"/>
                    </a:lnTo>
                    <a:lnTo>
                      <a:pt x="1166" y="429"/>
                    </a:lnTo>
                    <a:lnTo>
                      <a:pt x="1120" y="434"/>
                    </a:lnTo>
                    <a:lnTo>
                      <a:pt x="1073" y="446"/>
                    </a:lnTo>
                    <a:lnTo>
                      <a:pt x="1038" y="463"/>
                    </a:lnTo>
                    <a:lnTo>
                      <a:pt x="1001" y="486"/>
                    </a:lnTo>
                    <a:lnTo>
                      <a:pt x="978" y="516"/>
                    </a:lnTo>
                    <a:lnTo>
                      <a:pt x="953" y="547"/>
                    </a:lnTo>
                    <a:lnTo>
                      <a:pt x="943" y="579"/>
                    </a:lnTo>
                    <a:lnTo>
                      <a:pt x="937" y="617"/>
                    </a:lnTo>
                    <a:lnTo>
                      <a:pt x="943" y="654"/>
                    </a:lnTo>
                    <a:lnTo>
                      <a:pt x="945" y="694"/>
                    </a:lnTo>
                    <a:lnTo>
                      <a:pt x="943" y="735"/>
                    </a:lnTo>
                    <a:lnTo>
                      <a:pt x="935" y="767"/>
                    </a:lnTo>
                    <a:lnTo>
                      <a:pt x="925" y="801"/>
                    </a:lnTo>
                    <a:lnTo>
                      <a:pt x="907" y="834"/>
                    </a:lnTo>
                    <a:lnTo>
                      <a:pt x="887" y="856"/>
                    </a:lnTo>
                    <a:lnTo>
                      <a:pt x="853" y="879"/>
                    </a:lnTo>
                    <a:lnTo>
                      <a:pt x="810" y="893"/>
                    </a:lnTo>
                    <a:lnTo>
                      <a:pt x="768" y="906"/>
                    </a:lnTo>
                    <a:lnTo>
                      <a:pt x="728" y="916"/>
                    </a:lnTo>
                    <a:lnTo>
                      <a:pt x="685" y="926"/>
                    </a:lnTo>
                    <a:lnTo>
                      <a:pt x="629" y="935"/>
                    </a:lnTo>
                    <a:lnTo>
                      <a:pt x="587" y="943"/>
                    </a:lnTo>
                    <a:lnTo>
                      <a:pt x="541" y="955"/>
                    </a:lnTo>
                    <a:lnTo>
                      <a:pt x="506" y="968"/>
                    </a:lnTo>
                    <a:lnTo>
                      <a:pt x="468" y="982"/>
                    </a:lnTo>
                    <a:lnTo>
                      <a:pt x="438" y="1002"/>
                    </a:lnTo>
                    <a:lnTo>
                      <a:pt x="412" y="1022"/>
                    </a:lnTo>
                    <a:lnTo>
                      <a:pt x="382" y="1054"/>
                    </a:lnTo>
                    <a:lnTo>
                      <a:pt x="365" y="1084"/>
                    </a:lnTo>
                    <a:lnTo>
                      <a:pt x="347" y="1118"/>
                    </a:lnTo>
                    <a:lnTo>
                      <a:pt x="340" y="1160"/>
                    </a:lnTo>
                    <a:lnTo>
                      <a:pt x="346" y="1200"/>
                    </a:lnTo>
                    <a:lnTo>
                      <a:pt x="350" y="1239"/>
                    </a:lnTo>
                    <a:lnTo>
                      <a:pt x="365" y="1286"/>
                    </a:lnTo>
                    <a:lnTo>
                      <a:pt x="377" y="1338"/>
                    </a:lnTo>
                    <a:lnTo>
                      <a:pt x="388" y="1385"/>
                    </a:lnTo>
                    <a:lnTo>
                      <a:pt x="393" y="1422"/>
                    </a:lnTo>
                    <a:lnTo>
                      <a:pt x="393" y="1456"/>
                    </a:lnTo>
                    <a:lnTo>
                      <a:pt x="388" y="1504"/>
                    </a:lnTo>
                    <a:lnTo>
                      <a:pt x="375" y="1543"/>
                    </a:lnTo>
                    <a:lnTo>
                      <a:pt x="365" y="1577"/>
                    </a:lnTo>
                    <a:lnTo>
                      <a:pt x="347" y="1610"/>
                    </a:lnTo>
                    <a:lnTo>
                      <a:pt x="327" y="1651"/>
                    </a:lnTo>
                    <a:lnTo>
                      <a:pt x="297" y="1699"/>
                    </a:lnTo>
                    <a:lnTo>
                      <a:pt x="266" y="1733"/>
                    </a:lnTo>
                    <a:lnTo>
                      <a:pt x="234" y="1760"/>
                    </a:lnTo>
                    <a:lnTo>
                      <a:pt x="205" y="1785"/>
                    </a:lnTo>
                    <a:lnTo>
                      <a:pt x="172" y="1805"/>
                    </a:lnTo>
                    <a:lnTo>
                      <a:pt x="141" y="1816"/>
                    </a:lnTo>
                    <a:lnTo>
                      <a:pt x="96" y="1826"/>
                    </a:lnTo>
                    <a:lnTo>
                      <a:pt x="46" y="1833"/>
                    </a:lnTo>
                    <a:lnTo>
                      <a:pt x="0" y="1833"/>
                    </a:lnTo>
                    <a:close/>
                  </a:path>
                </a:pathLst>
              </a:custGeom>
              <a:noFill/>
              <a:ln w="1778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45" name="Group 62"/>
            <p:cNvGrpSpPr>
              <a:grpSpLocks/>
            </p:cNvGrpSpPr>
            <p:nvPr/>
          </p:nvGrpSpPr>
          <p:grpSpPr bwMode="auto">
            <a:xfrm>
              <a:off x="2825" y="9092"/>
              <a:ext cx="2754" cy="2772"/>
              <a:chOff x="2825" y="9092"/>
              <a:chExt cx="2754" cy="2772"/>
            </a:xfrm>
          </p:grpSpPr>
          <p:pic>
            <p:nvPicPr>
              <p:cNvPr id="91" name="Picture 63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5" y="9092"/>
                <a:ext cx="2754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2" name="Freeform 64"/>
              <p:cNvSpPr>
                <a:spLocks/>
              </p:cNvSpPr>
              <p:nvPr/>
            </p:nvSpPr>
            <p:spPr bwMode="auto">
              <a:xfrm>
                <a:off x="2825" y="9092"/>
                <a:ext cx="2753" cy="2772"/>
              </a:xfrm>
              <a:custGeom>
                <a:avLst/>
                <a:gdLst>
                  <a:gd name="T0" fmla="*/ 2753 w 2753"/>
                  <a:gd name="T1" fmla="*/ 2772 h 2772"/>
                  <a:gd name="T2" fmla="*/ 0 w 2753"/>
                  <a:gd name="T3" fmla="*/ 558 h 2772"/>
                  <a:gd name="T4" fmla="*/ 248 w 2753"/>
                  <a:gd name="T5" fmla="*/ 540 h 2772"/>
                  <a:gd name="T6" fmla="*/ 256 w 2753"/>
                  <a:gd name="T7" fmla="*/ 489 h 2772"/>
                  <a:gd name="T8" fmla="*/ 243 w 2753"/>
                  <a:gd name="T9" fmla="*/ 428 h 2772"/>
                  <a:gd name="T10" fmla="*/ 225 w 2753"/>
                  <a:gd name="T11" fmla="*/ 353 h 2772"/>
                  <a:gd name="T12" fmla="*/ 212 w 2753"/>
                  <a:gd name="T13" fmla="*/ 281 h 2772"/>
                  <a:gd name="T14" fmla="*/ 214 w 2753"/>
                  <a:gd name="T15" fmla="*/ 215 h 2772"/>
                  <a:gd name="T16" fmla="*/ 236 w 2753"/>
                  <a:gd name="T17" fmla="*/ 148 h 2772"/>
                  <a:gd name="T18" fmla="*/ 282 w 2753"/>
                  <a:gd name="T19" fmla="*/ 95 h 2772"/>
                  <a:gd name="T20" fmla="*/ 332 w 2753"/>
                  <a:gd name="T21" fmla="*/ 51 h 2772"/>
                  <a:gd name="T22" fmla="*/ 394 w 2753"/>
                  <a:gd name="T23" fmla="*/ 18 h 2772"/>
                  <a:gd name="T24" fmla="*/ 473 w 2753"/>
                  <a:gd name="T25" fmla="*/ 3 h 2772"/>
                  <a:gd name="T26" fmla="*/ 543 w 2753"/>
                  <a:gd name="T27" fmla="*/ 0 h 2772"/>
                  <a:gd name="T28" fmla="*/ 602 w 2753"/>
                  <a:gd name="T29" fmla="*/ 8 h 2772"/>
                  <a:gd name="T30" fmla="*/ 664 w 2753"/>
                  <a:gd name="T31" fmla="*/ 28 h 2772"/>
                  <a:gd name="T32" fmla="*/ 714 w 2753"/>
                  <a:gd name="T33" fmla="*/ 62 h 2772"/>
                  <a:gd name="T34" fmla="*/ 762 w 2753"/>
                  <a:gd name="T35" fmla="*/ 114 h 2772"/>
                  <a:gd name="T36" fmla="*/ 800 w 2753"/>
                  <a:gd name="T37" fmla="*/ 171 h 2772"/>
                  <a:gd name="T38" fmla="*/ 822 w 2753"/>
                  <a:gd name="T39" fmla="*/ 250 h 2772"/>
                  <a:gd name="T40" fmla="*/ 811 w 2753"/>
                  <a:gd name="T41" fmla="*/ 329 h 2772"/>
                  <a:gd name="T42" fmla="*/ 793 w 2753"/>
                  <a:gd name="T43" fmla="*/ 408 h 2772"/>
                  <a:gd name="T44" fmla="*/ 774 w 2753"/>
                  <a:gd name="T45" fmla="*/ 486 h 2772"/>
                  <a:gd name="T46" fmla="*/ 779 w 2753"/>
                  <a:gd name="T47" fmla="*/ 524 h 2772"/>
                  <a:gd name="T48" fmla="*/ 1242 w 2753"/>
                  <a:gd name="T49" fmla="*/ 544 h 2772"/>
                  <a:gd name="T50" fmla="*/ 1230 w 2753"/>
                  <a:gd name="T51" fmla="*/ 690 h 2772"/>
                  <a:gd name="T52" fmla="*/ 1235 w 2753"/>
                  <a:gd name="T53" fmla="*/ 776 h 2772"/>
                  <a:gd name="T54" fmla="*/ 1247 w 2753"/>
                  <a:gd name="T55" fmla="*/ 865 h 2772"/>
                  <a:gd name="T56" fmla="*/ 1278 w 2753"/>
                  <a:gd name="T57" fmla="*/ 919 h 2772"/>
                  <a:gd name="T58" fmla="*/ 1328 w 2753"/>
                  <a:gd name="T59" fmla="*/ 958 h 2772"/>
                  <a:gd name="T60" fmla="*/ 1390 w 2753"/>
                  <a:gd name="T61" fmla="*/ 977 h 2772"/>
                  <a:gd name="T62" fmla="*/ 1461 w 2753"/>
                  <a:gd name="T63" fmla="*/ 978 h 2772"/>
                  <a:gd name="T64" fmla="*/ 1531 w 2753"/>
                  <a:gd name="T65" fmla="*/ 971 h 2772"/>
                  <a:gd name="T66" fmla="*/ 1616 w 2753"/>
                  <a:gd name="T67" fmla="*/ 961 h 2772"/>
                  <a:gd name="T68" fmla="*/ 1705 w 2753"/>
                  <a:gd name="T69" fmla="*/ 967 h 2772"/>
                  <a:gd name="T70" fmla="*/ 1787 w 2753"/>
                  <a:gd name="T71" fmla="*/ 988 h 2772"/>
                  <a:gd name="T72" fmla="*/ 1853 w 2753"/>
                  <a:gd name="T73" fmla="*/ 1028 h 2772"/>
                  <a:gd name="T74" fmla="*/ 1894 w 2753"/>
                  <a:gd name="T75" fmla="*/ 1087 h 2772"/>
                  <a:gd name="T76" fmla="*/ 1911 w 2753"/>
                  <a:gd name="T77" fmla="*/ 1156 h 2772"/>
                  <a:gd name="T78" fmla="*/ 1903 w 2753"/>
                  <a:gd name="T79" fmla="*/ 1235 h 2772"/>
                  <a:gd name="T80" fmla="*/ 1911 w 2753"/>
                  <a:gd name="T81" fmla="*/ 1309 h 2772"/>
                  <a:gd name="T82" fmla="*/ 1936 w 2753"/>
                  <a:gd name="T83" fmla="*/ 1374 h 2772"/>
                  <a:gd name="T84" fmla="*/ 1984 w 2753"/>
                  <a:gd name="T85" fmla="*/ 1418 h 2772"/>
                  <a:gd name="T86" fmla="*/ 2063 w 2753"/>
                  <a:gd name="T87" fmla="*/ 1446 h 2772"/>
                  <a:gd name="T88" fmla="*/ 2137 w 2753"/>
                  <a:gd name="T89" fmla="*/ 1466 h 2772"/>
                  <a:gd name="T90" fmla="*/ 2226 w 2753"/>
                  <a:gd name="T91" fmla="*/ 1483 h 2772"/>
                  <a:gd name="T92" fmla="*/ 2300 w 2753"/>
                  <a:gd name="T93" fmla="*/ 1507 h 2772"/>
                  <a:gd name="T94" fmla="*/ 2359 w 2753"/>
                  <a:gd name="T95" fmla="*/ 1542 h 2772"/>
                  <a:gd name="T96" fmla="*/ 2409 w 2753"/>
                  <a:gd name="T97" fmla="*/ 1593 h 2772"/>
                  <a:gd name="T98" fmla="*/ 2440 w 2753"/>
                  <a:gd name="T99" fmla="*/ 1655 h 2772"/>
                  <a:gd name="T100" fmla="*/ 2443 w 2753"/>
                  <a:gd name="T101" fmla="*/ 1743 h 2772"/>
                  <a:gd name="T102" fmla="*/ 2426 w 2753"/>
                  <a:gd name="T103" fmla="*/ 1826 h 2772"/>
                  <a:gd name="T104" fmla="*/ 2403 w 2753"/>
                  <a:gd name="T105" fmla="*/ 1924 h 2772"/>
                  <a:gd name="T106" fmla="*/ 2398 w 2753"/>
                  <a:gd name="T107" fmla="*/ 1996 h 2772"/>
                  <a:gd name="T108" fmla="*/ 2414 w 2753"/>
                  <a:gd name="T109" fmla="*/ 2082 h 2772"/>
                  <a:gd name="T110" fmla="*/ 2445 w 2753"/>
                  <a:gd name="T111" fmla="*/ 2142 h 2772"/>
                  <a:gd name="T112" fmla="*/ 2496 w 2753"/>
                  <a:gd name="T113" fmla="*/ 2206 h 2772"/>
                  <a:gd name="T114" fmla="*/ 2562 w 2753"/>
                  <a:gd name="T115" fmla="*/ 2256 h 2772"/>
                  <a:gd name="T116" fmla="*/ 2631 w 2753"/>
                  <a:gd name="T117" fmla="*/ 2277 h 2772"/>
                  <a:gd name="T118" fmla="*/ 2710 w 2753"/>
                  <a:gd name="T119" fmla="*/ 2284 h 277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2753"/>
                  <a:gd name="T181" fmla="*/ 0 h 2772"/>
                  <a:gd name="T182" fmla="*/ 2753 w 2753"/>
                  <a:gd name="T183" fmla="*/ 2772 h 2772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2753" h="2772">
                    <a:moveTo>
                      <a:pt x="2753" y="2283"/>
                    </a:moveTo>
                    <a:lnTo>
                      <a:pt x="2753" y="2772"/>
                    </a:lnTo>
                    <a:lnTo>
                      <a:pt x="3" y="2772"/>
                    </a:lnTo>
                    <a:lnTo>
                      <a:pt x="0" y="558"/>
                    </a:lnTo>
                    <a:lnTo>
                      <a:pt x="239" y="558"/>
                    </a:lnTo>
                    <a:lnTo>
                      <a:pt x="248" y="540"/>
                    </a:lnTo>
                    <a:lnTo>
                      <a:pt x="256" y="512"/>
                    </a:lnTo>
                    <a:lnTo>
                      <a:pt x="256" y="489"/>
                    </a:lnTo>
                    <a:lnTo>
                      <a:pt x="253" y="462"/>
                    </a:lnTo>
                    <a:lnTo>
                      <a:pt x="243" y="428"/>
                    </a:lnTo>
                    <a:lnTo>
                      <a:pt x="234" y="383"/>
                    </a:lnTo>
                    <a:lnTo>
                      <a:pt x="225" y="353"/>
                    </a:lnTo>
                    <a:lnTo>
                      <a:pt x="214" y="317"/>
                    </a:lnTo>
                    <a:lnTo>
                      <a:pt x="212" y="281"/>
                    </a:lnTo>
                    <a:lnTo>
                      <a:pt x="212" y="247"/>
                    </a:lnTo>
                    <a:lnTo>
                      <a:pt x="214" y="215"/>
                    </a:lnTo>
                    <a:lnTo>
                      <a:pt x="225" y="181"/>
                    </a:lnTo>
                    <a:lnTo>
                      <a:pt x="236" y="148"/>
                    </a:lnTo>
                    <a:lnTo>
                      <a:pt x="256" y="124"/>
                    </a:lnTo>
                    <a:lnTo>
                      <a:pt x="282" y="95"/>
                    </a:lnTo>
                    <a:lnTo>
                      <a:pt x="306" y="72"/>
                    </a:lnTo>
                    <a:lnTo>
                      <a:pt x="332" y="51"/>
                    </a:lnTo>
                    <a:lnTo>
                      <a:pt x="361" y="33"/>
                    </a:lnTo>
                    <a:lnTo>
                      <a:pt x="394" y="18"/>
                    </a:lnTo>
                    <a:lnTo>
                      <a:pt x="433" y="8"/>
                    </a:lnTo>
                    <a:lnTo>
                      <a:pt x="473" y="3"/>
                    </a:lnTo>
                    <a:lnTo>
                      <a:pt x="506" y="0"/>
                    </a:lnTo>
                    <a:lnTo>
                      <a:pt x="543" y="0"/>
                    </a:lnTo>
                    <a:lnTo>
                      <a:pt x="575" y="3"/>
                    </a:lnTo>
                    <a:lnTo>
                      <a:pt x="602" y="8"/>
                    </a:lnTo>
                    <a:lnTo>
                      <a:pt x="633" y="18"/>
                    </a:lnTo>
                    <a:lnTo>
                      <a:pt x="664" y="28"/>
                    </a:lnTo>
                    <a:lnTo>
                      <a:pt x="687" y="42"/>
                    </a:lnTo>
                    <a:lnTo>
                      <a:pt x="714" y="62"/>
                    </a:lnTo>
                    <a:lnTo>
                      <a:pt x="738" y="86"/>
                    </a:lnTo>
                    <a:lnTo>
                      <a:pt x="762" y="114"/>
                    </a:lnTo>
                    <a:lnTo>
                      <a:pt x="783" y="141"/>
                    </a:lnTo>
                    <a:lnTo>
                      <a:pt x="800" y="171"/>
                    </a:lnTo>
                    <a:lnTo>
                      <a:pt x="811" y="208"/>
                    </a:lnTo>
                    <a:lnTo>
                      <a:pt x="822" y="250"/>
                    </a:lnTo>
                    <a:lnTo>
                      <a:pt x="822" y="290"/>
                    </a:lnTo>
                    <a:lnTo>
                      <a:pt x="811" y="329"/>
                    </a:lnTo>
                    <a:lnTo>
                      <a:pt x="802" y="369"/>
                    </a:lnTo>
                    <a:lnTo>
                      <a:pt x="793" y="408"/>
                    </a:lnTo>
                    <a:lnTo>
                      <a:pt x="780" y="452"/>
                    </a:lnTo>
                    <a:lnTo>
                      <a:pt x="774" y="486"/>
                    </a:lnTo>
                    <a:lnTo>
                      <a:pt x="774" y="507"/>
                    </a:lnTo>
                    <a:lnTo>
                      <a:pt x="779" y="524"/>
                    </a:lnTo>
                    <a:lnTo>
                      <a:pt x="786" y="544"/>
                    </a:lnTo>
                    <a:lnTo>
                      <a:pt x="1242" y="544"/>
                    </a:lnTo>
                    <a:lnTo>
                      <a:pt x="1232" y="636"/>
                    </a:lnTo>
                    <a:lnTo>
                      <a:pt x="1230" y="690"/>
                    </a:lnTo>
                    <a:lnTo>
                      <a:pt x="1232" y="735"/>
                    </a:lnTo>
                    <a:lnTo>
                      <a:pt x="1235" y="776"/>
                    </a:lnTo>
                    <a:lnTo>
                      <a:pt x="1239" y="821"/>
                    </a:lnTo>
                    <a:lnTo>
                      <a:pt x="1247" y="865"/>
                    </a:lnTo>
                    <a:lnTo>
                      <a:pt x="1261" y="895"/>
                    </a:lnTo>
                    <a:lnTo>
                      <a:pt x="1278" y="919"/>
                    </a:lnTo>
                    <a:lnTo>
                      <a:pt x="1300" y="941"/>
                    </a:lnTo>
                    <a:lnTo>
                      <a:pt x="1328" y="958"/>
                    </a:lnTo>
                    <a:lnTo>
                      <a:pt x="1359" y="971"/>
                    </a:lnTo>
                    <a:lnTo>
                      <a:pt x="1390" y="977"/>
                    </a:lnTo>
                    <a:lnTo>
                      <a:pt x="1424" y="978"/>
                    </a:lnTo>
                    <a:lnTo>
                      <a:pt x="1461" y="978"/>
                    </a:lnTo>
                    <a:lnTo>
                      <a:pt x="1502" y="974"/>
                    </a:lnTo>
                    <a:lnTo>
                      <a:pt x="1531" y="971"/>
                    </a:lnTo>
                    <a:lnTo>
                      <a:pt x="1573" y="967"/>
                    </a:lnTo>
                    <a:lnTo>
                      <a:pt x="1616" y="961"/>
                    </a:lnTo>
                    <a:lnTo>
                      <a:pt x="1664" y="961"/>
                    </a:lnTo>
                    <a:lnTo>
                      <a:pt x="1705" y="967"/>
                    </a:lnTo>
                    <a:lnTo>
                      <a:pt x="1745" y="974"/>
                    </a:lnTo>
                    <a:lnTo>
                      <a:pt x="1787" y="988"/>
                    </a:lnTo>
                    <a:lnTo>
                      <a:pt x="1820" y="1003"/>
                    </a:lnTo>
                    <a:lnTo>
                      <a:pt x="1853" y="1028"/>
                    </a:lnTo>
                    <a:lnTo>
                      <a:pt x="1875" y="1056"/>
                    </a:lnTo>
                    <a:lnTo>
                      <a:pt x="1894" y="1087"/>
                    </a:lnTo>
                    <a:lnTo>
                      <a:pt x="1905" y="1122"/>
                    </a:lnTo>
                    <a:lnTo>
                      <a:pt x="1911" y="1156"/>
                    </a:lnTo>
                    <a:lnTo>
                      <a:pt x="1905" y="1196"/>
                    </a:lnTo>
                    <a:lnTo>
                      <a:pt x="1903" y="1235"/>
                    </a:lnTo>
                    <a:lnTo>
                      <a:pt x="1905" y="1275"/>
                    </a:lnTo>
                    <a:lnTo>
                      <a:pt x="1911" y="1309"/>
                    </a:lnTo>
                    <a:lnTo>
                      <a:pt x="1922" y="1341"/>
                    </a:lnTo>
                    <a:lnTo>
                      <a:pt x="1936" y="1374"/>
                    </a:lnTo>
                    <a:lnTo>
                      <a:pt x="1956" y="1396"/>
                    </a:lnTo>
                    <a:lnTo>
                      <a:pt x="1984" y="1418"/>
                    </a:lnTo>
                    <a:lnTo>
                      <a:pt x="2023" y="1433"/>
                    </a:lnTo>
                    <a:lnTo>
                      <a:pt x="2063" y="1446"/>
                    </a:lnTo>
                    <a:lnTo>
                      <a:pt x="2097" y="1456"/>
                    </a:lnTo>
                    <a:lnTo>
                      <a:pt x="2137" y="1466"/>
                    </a:lnTo>
                    <a:lnTo>
                      <a:pt x="2184" y="1474"/>
                    </a:lnTo>
                    <a:lnTo>
                      <a:pt x="2226" y="1483"/>
                    </a:lnTo>
                    <a:lnTo>
                      <a:pt x="2266" y="1494"/>
                    </a:lnTo>
                    <a:lnTo>
                      <a:pt x="2300" y="1507"/>
                    </a:lnTo>
                    <a:lnTo>
                      <a:pt x="2333" y="1522"/>
                    </a:lnTo>
                    <a:lnTo>
                      <a:pt x="2359" y="1542"/>
                    </a:lnTo>
                    <a:lnTo>
                      <a:pt x="2381" y="1562"/>
                    </a:lnTo>
                    <a:lnTo>
                      <a:pt x="2409" y="1593"/>
                    </a:lnTo>
                    <a:lnTo>
                      <a:pt x="2426" y="1624"/>
                    </a:lnTo>
                    <a:lnTo>
                      <a:pt x="2440" y="1655"/>
                    </a:lnTo>
                    <a:lnTo>
                      <a:pt x="2448" y="1700"/>
                    </a:lnTo>
                    <a:lnTo>
                      <a:pt x="2443" y="1743"/>
                    </a:lnTo>
                    <a:lnTo>
                      <a:pt x="2435" y="1778"/>
                    </a:lnTo>
                    <a:lnTo>
                      <a:pt x="2426" y="1826"/>
                    </a:lnTo>
                    <a:lnTo>
                      <a:pt x="2414" y="1877"/>
                    </a:lnTo>
                    <a:lnTo>
                      <a:pt x="2403" y="1924"/>
                    </a:lnTo>
                    <a:lnTo>
                      <a:pt x="2398" y="1965"/>
                    </a:lnTo>
                    <a:lnTo>
                      <a:pt x="2398" y="1996"/>
                    </a:lnTo>
                    <a:lnTo>
                      <a:pt x="2404" y="2044"/>
                    </a:lnTo>
                    <a:lnTo>
                      <a:pt x="2414" y="2082"/>
                    </a:lnTo>
                    <a:lnTo>
                      <a:pt x="2429" y="2112"/>
                    </a:lnTo>
                    <a:lnTo>
                      <a:pt x="2445" y="2142"/>
                    </a:lnTo>
                    <a:lnTo>
                      <a:pt x="2469" y="2174"/>
                    </a:lnTo>
                    <a:lnTo>
                      <a:pt x="2496" y="2206"/>
                    </a:lnTo>
                    <a:lnTo>
                      <a:pt x="2527" y="2233"/>
                    </a:lnTo>
                    <a:lnTo>
                      <a:pt x="2562" y="2256"/>
                    </a:lnTo>
                    <a:lnTo>
                      <a:pt x="2595" y="2267"/>
                    </a:lnTo>
                    <a:lnTo>
                      <a:pt x="2631" y="2277"/>
                    </a:lnTo>
                    <a:lnTo>
                      <a:pt x="2668" y="2283"/>
                    </a:lnTo>
                    <a:lnTo>
                      <a:pt x="2710" y="2284"/>
                    </a:lnTo>
                    <a:lnTo>
                      <a:pt x="2753" y="2283"/>
                    </a:lnTo>
                    <a:close/>
                  </a:path>
                </a:pathLst>
              </a:custGeom>
              <a:noFill/>
              <a:ln w="1778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46" name="Group 65"/>
            <p:cNvGrpSpPr>
              <a:grpSpLocks/>
            </p:cNvGrpSpPr>
            <p:nvPr/>
          </p:nvGrpSpPr>
          <p:grpSpPr bwMode="auto">
            <a:xfrm>
              <a:off x="2830" y="7330"/>
              <a:ext cx="2765" cy="2322"/>
              <a:chOff x="2830" y="7330"/>
              <a:chExt cx="2765" cy="2322"/>
            </a:xfrm>
          </p:grpSpPr>
          <p:pic>
            <p:nvPicPr>
              <p:cNvPr id="89" name="Picture 66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0" y="7330"/>
                <a:ext cx="2765" cy="2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0" name="Freeform 67"/>
              <p:cNvSpPr>
                <a:spLocks/>
              </p:cNvSpPr>
              <p:nvPr/>
            </p:nvSpPr>
            <p:spPr bwMode="auto">
              <a:xfrm>
                <a:off x="2831" y="7331"/>
                <a:ext cx="2764" cy="2321"/>
              </a:xfrm>
              <a:custGeom>
                <a:avLst/>
                <a:gdLst>
                  <a:gd name="T0" fmla="*/ 2764 w 2764"/>
                  <a:gd name="T1" fmla="*/ 0 h 2321"/>
                  <a:gd name="T2" fmla="*/ 2 w 2764"/>
                  <a:gd name="T3" fmla="*/ 2321 h 2321"/>
                  <a:gd name="T4" fmla="*/ 259 w 2764"/>
                  <a:gd name="T5" fmla="*/ 2276 h 2321"/>
                  <a:gd name="T6" fmla="*/ 253 w 2764"/>
                  <a:gd name="T7" fmla="*/ 2200 h 2321"/>
                  <a:gd name="T8" fmla="*/ 224 w 2764"/>
                  <a:gd name="T9" fmla="*/ 2096 h 2321"/>
                  <a:gd name="T10" fmla="*/ 214 w 2764"/>
                  <a:gd name="T11" fmla="*/ 2013 h 2321"/>
                  <a:gd name="T12" fmla="*/ 233 w 2764"/>
                  <a:gd name="T13" fmla="*/ 1927 h 2321"/>
                  <a:gd name="T14" fmla="*/ 290 w 2764"/>
                  <a:gd name="T15" fmla="*/ 1852 h 2321"/>
                  <a:gd name="T16" fmla="*/ 362 w 2764"/>
                  <a:gd name="T17" fmla="*/ 1798 h 2321"/>
                  <a:gd name="T18" fmla="*/ 448 w 2764"/>
                  <a:gd name="T19" fmla="*/ 1770 h 2321"/>
                  <a:gd name="T20" fmla="*/ 573 w 2764"/>
                  <a:gd name="T21" fmla="*/ 1773 h 2321"/>
                  <a:gd name="T22" fmla="*/ 653 w 2764"/>
                  <a:gd name="T23" fmla="*/ 1791 h 2321"/>
                  <a:gd name="T24" fmla="*/ 734 w 2764"/>
                  <a:gd name="T25" fmla="*/ 1849 h 2321"/>
                  <a:gd name="T26" fmla="*/ 790 w 2764"/>
                  <a:gd name="T27" fmla="*/ 1921 h 2321"/>
                  <a:gd name="T28" fmla="*/ 813 w 2764"/>
                  <a:gd name="T29" fmla="*/ 1997 h 2321"/>
                  <a:gd name="T30" fmla="*/ 809 w 2764"/>
                  <a:gd name="T31" fmla="*/ 2081 h 2321"/>
                  <a:gd name="T32" fmla="*/ 790 w 2764"/>
                  <a:gd name="T33" fmla="*/ 2157 h 2321"/>
                  <a:gd name="T34" fmla="*/ 770 w 2764"/>
                  <a:gd name="T35" fmla="*/ 2238 h 2321"/>
                  <a:gd name="T36" fmla="*/ 779 w 2764"/>
                  <a:gd name="T37" fmla="*/ 2311 h 2321"/>
                  <a:gd name="T38" fmla="*/ 1238 w 2764"/>
                  <a:gd name="T39" fmla="*/ 2229 h 2321"/>
                  <a:gd name="T40" fmla="*/ 1243 w 2764"/>
                  <a:gd name="T41" fmla="*/ 2126 h 2321"/>
                  <a:gd name="T42" fmla="*/ 1250 w 2764"/>
                  <a:gd name="T43" fmla="*/ 2040 h 2321"/>
                  <a:gd name="T44" fmla="*/ 1271 w 2764"/>
                  <a:gd name="T45" fmla="*/ 1965 h 2321"/>
                  <a:gd name="T46" fmla="*/ 1312 w 2764"/>
                  <a:gd name="T47" fmla="*/ 1917 h 2321"/>
                  <a:gd name="T48" fmla="*/ 1369 w 2764"/>
                  <a:gd name="T49" fmla="*/ 1889 h 2321"/>
                  <a:gd name="T50" fmla="*/ 1434 w 2764"/>
                  <a:gd name="T51" fmla="*/ 1882 h 2321"/>
                  <a:gd name="T52" fmla="*/ 1512 w 2764"/>
                  <a:gd name="T53" fmla="*/ 1884 h 2321"/>
                  <a:gd name="T54" fmla="*/ 1584 w 2764"/>
                  <a:gd name="T55" fmla="*/ 1891 h 2321"/>
                  <a:gd name="T56" fmla="*/ 1675 w 2764"/>
                  <a:gd name="T57" fmla="*/ 1896 h 2321"/>
                  <a:gd name="T58" fmla="*/ 1755 w 2764"/>
                  <a:gd name="T59" fmla="*/ 1884 h 2321"/>
                  <a:gd name="T60" fmla="*/ 1830 w 2764"/>
                  <a:gd name="T61" fmla="*/ 1856 h 2321"/>
                  <a:gd name="T62" fmla="*/ 1884 w 2764"/>
                  <a:gd name="T63" fmla="*/ 1805 h 2321"/>
                  <a:gd name="T64" fmla="*/ 1915 w 2764"/>
                  <a:gd name="T65" fmla="*/ 1740 h 2321"/>
                  <a:gd name="T66" fmla="*/ 1915 w 2764"/>
                  <a:gd name="T67" fmla="*/ 1667 h 2321"/>
                  <a:gd name="T68" fmla="*/ 1915 w 2764"/>
                  <a:gd name="T69" fmla="*/ 1585 h 2321"/>
                  <a:gd name="T70" fmla="*/ 1932 w 2764"/>
                  <a:gd name="T71" fmla="*/ 1518 h 2321"/>
                  <a:gd name="T72" fmla="*/ 1966 w 2764"/>
                  <a:gd name="T73" fmla="*/ 1464 h 2321"/>
                  <a:gd name="T74" fmla="*/ 2035 w 2764"/>
                  <a:gd name="T75" fmla="*/ 1428 h 2321"/>
                  <a:gd name="T76" fmla="*/ 2109 w 2764"/>
                  <a:gd name="T77" fmla="*/ 1405 h 2321"/>
                  <a:gd name="T78" fmla="*/ 2197 w 2764"/>
                  <a:gd name="T79" fmla="*/ 1385 h 2321"/>
                  <a:gd name="T80" fmla="*/ 2276 w 2764"/>
                  <a:gd name="T81" fmla="*/ 1366 h 2321"/>
                  <a:gd name="T82" fmla="*/ 2343 w 2764"/>
                  <a:gd name="T83" fmla="*/ 1339 h 2321"/>
                  <a:gd name="T84" fmla="*/ 2393 w 2764"/>
                  <a:gd name="T85" fmla="*/ 1299 h 2321"/>
                  <a:gd name="T86" fmla="*/ 2436 w 2764"/>
                  <a:gd name="T87" fmla="*/ 1237 h 2321"/>
                  <a:gd name="T88" fmla="*/ 2458 w 2764"/>
                  <a:gd name="T89" fmla="*/ 1158 h 2321"/>
                  <a:gd name="T90" fmla="*/ 2448 w 2764"/>
                  <a:gd name="T91" fmla="*/ 1081 h 2321"/>
                  <a:gd name="T92" fmla="*/ 2424 w 2764"/>
                  <a:gd name="T93" fmla="*/ 983 h 2321"/>
                  <a:gd name="T94" fmla="*/ 2410 w 2764"/>
                  <a:gd name="T95" fmla="*/ 899 h 2321"/>
                  <a:gd name="T96" fmla="*/ 2415 w 2764"/>
                  <a:gd name="T97" fmla="*/ 817 h 2321"/>
                  <a:gd name="T98" fmla="*/ 2438 w 2764"/>
                  <a:gd name="T99" fmla="*/ 748 h 2321"/>
                  <a:gd name="T100" fmla="*/ 2480 w 2764"/>
                  <a:gd name="T101" fmla="*/ 687 h 2321"/>
                  <a:gd name="T102" fmla="*/ 2539 w 2764"/>
                  <a:gd name="T103" fmla="*/ 626 h 2321"/>
                  <a:gd name="T104" fmla="*/ 2607 w 2764"/>
                  <a:gd name="T105" fmla="*/ 592 h 2321"/>
                  <a:gd name="T106" fmla="*/ 2677 w 2764"/>
                  <a:gd name="T107" fmla="*/ 578 h 2321"/>
                  <a:gd name="T108" fmla="*/ 2764 w 2764"/>
                  <a:gd name="T109" fmla="*/ 578 h 232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2764"/>
                  <a:gd name="T166" fmla="*/ 0 h 2321"/>
                  <a:gd name="T167" fmla="*/ 2764 w 2764"/>
                  <a:gd name="T168" fmla="*/ 2321 h 232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2764" h="2321">
                    <a:moveTo>
                      <a:pt x="2764" y="578"/>
                    </a:moveTo>
                    <a:lnTo>
                      <a:pt x="2764" y="0"/>
                    </a:lnTo>
                    <a:lnTo>
                      <a:pt x="0" y="0"/>
                    </a:lnTo>
                    <a:lnTo>
                      <a:pt x="2" y="2321"/>
                    </a:lnTo>
                    <a:lnTo>
                      <a:pt x="247" y="2321"/>
                    </a:lnTo>
                    <a:lnTo>
                      <a:pt x="259" y="2276"/>
                    </a:lnTo>
                    <a:lnTo>
                      <a:pt x="259" y="2245"/>
                    </a:lnTo>
                    <a:lnTo>
                      <a:pt x="253" y="2200"/>
                    </a:lnTo>
                    <a:lnTo>
                      <a:pt x="238" y="2153"/>
                    </a:lnTo>
                    <a:lnTo>
                      <a:pt x="224" y="2096"/>
                    </a:lnTo>
                    <a:lnTo>
                      <a:pt x="216" y="2051"/>
                    </a:lnTo>
                    <a:lnTo>
                      <a:pt x="214" y="2013"/>
                    </a:lnTo>
                    <a:lnTo>
                      <a:pt x="222" y="1968"/>
                    </a:lnTo>
                    <a:lnTo>
                      <a:pt x="233" y="1927"/>
                    </a:lnTo>
                    <a:lnTo>
                      <a:pt x="259" y="1884"/>
                    </a:lnTo>
                    <a:lnTo>
                      <a:pt x="290" y="1852"/>
                    </a:lnTo>
                    <a:lnTo>
                      <a:pt x="324" y="1819"/>
                    </a:lnTo>
                    <a:lnTo>
                      <a:pt x="362" y="1798"/>
                    </a:lnTo>
                    <a:lnTo>
                      <a:pt x="407" y="1777"/>
                    </a:lnTo>
                    <a:lnTo>
                      <a:pt x="448" y="1770"/>
                    </a:lnTo>
                    <a:lnTo>
                      <a:pt x="506" y="1768"/>
                    </a:lnTo>
                    <a:lnTo>
                      <a:pt x="573" y="1773"/>
                    </a:lnTo>
                    <a:lnTo>
                      <a:pt x="615" y="1777"/>
                    </a:lnTo>
                    <a:lnTo>
                      <a:pt x="653" y="1791"/>
                    </a:lnTo>
                    <a:lnTo>
                      <a:pt x="689" y="1812"/>
                    </a:lnTo>
                    <a:lnTo>
                      <a:pt x="734" y="1849"/>
                    </a:lnTo>
                    <a:lnTo>
                      <a:pt x="762" y="1884"/>
                    </a:lnTo>
                    <a:lnTo>
                      <a:pt x="790" y="1921"/>
                    </a:lnTo>
                    <a:lnTo>
                      <a:pt x="804" y="1961"/>
                    </a:lnTo>
                    <a:lnTo>
                      <a:pt x="813" y="1997"/>
                    </a:lnTo>
                    <a:lnTo>
                      <a:pt x="813" y="2040"/>
                    </a:lnTo>
                    <a:lnTo>
                      <a:pt x="809" y="2081"/>
                    </a:lnTo>
                    <a:lnTo>
                      <a:pt x="799" y="2122"/>
                    </a:lnTo>
                    <a:lnTo>
                      <a:pt x="790" y="2157"/>
                    </a:lnTo>
                    <a:lnTo>
                      <a:pt x="778" y="2198"/>
                    </a:lnTo>
                    <a:lnTo>
                      <a:pt x="770" y="2238"/>
                    </a:lnTo>
                    <a:lnTo>
                      <a:pt x="770" y="2272"/>
                    </a:lnTo>
                    <a:lnTo>
                      <a:pt x="779" y="2311"/>
                    </a:lnTo>
                    <a:lnTo>
                      <a:pt x="1243" y="2311"/>
                    </a:lnTo>
                    <a:lnTo>
                      <a:pt x="1238" y="2229"/>
                    </a:lnTo>
                    <a:lnTo>
                      <a:pt x="1243" y="2170"/>
                    </a:lnTo>
                    <a:lnTo>
                      <a:pt x="1243" y="2126"/>
                    </a:lnTo>
                    <a:lnTo>
                      <a:pt x="1245" y="2084"/>
                    </a:lnTo>
                    <a:lnTo>
                      <a:pt x="1250" y="2040"/>
                    </a:lnTo>
                    <a:lnTo>
                      <a:pt x="1259" y="1996"/>
                    </a:lnTo>
                    <a:lnTo>
                      <a:pt x="1271" y="1965"/>
                    </a:lnTo>
                    <a:lnTo>
                      <a:pt x="1288" y="1938"/>
                    </a:lnTo>
                    <a:lnTo>
                      <a:pt x="1312" y="1917"/>
                    </a:lnTo>
                    <a:lnTo>
                      <a:pt x="1338" y="1899"/>
                    </a:lnTo>
                    <a:lnTo>
                      <a:pt x="1369" y="1889"/>
                    </a:lnTo>
                    <a:lnTo>
                      <a:pt x="1403" y="1884"/>
                    </a:lnTo>
                    <a:lnTo>
                      <a:pt x="1434" y="1882"/>
                    </a:lnTo>
                    <a:lnTo>
                      <a:pt x="1474" y="1882"/>
                    </a:lnTo>
                    <a:lnTo>
                      <a:pt x="1512" y="1884"/>
                    </a:lnTo>
                    <a:lnTo>
                      <a:pt x="1544" y="1889"/>
                    </a:lnTo>
                    <a:lnTo>
                      <a:pt x="1584" y="1891"/>
                    </a:lnTo>
                    <a:lnTo>
                      <a:pt x="1628" y="1896"/>
                    </a:lnTo>
                    <a:lnTo>
                      <a:pt x="1675" y="1896"/>
                    </a:lnTo>
                    <a:lnTo>
                      <a:pt x="1715" y="1891"/>
                    </a:lnTo>
                    <a:lnTo>
                      <a:pt x="1755" y="1884"/>
                    </a:lnTo>
                    <a:lnTo>
                      <a:pt x="1799" y="1874"/>
                    </a:lnTo>
                    <a:lnTo>
                      <a:pt x="1830" y="1856"/>
                    </a:lnTo>
                    <a:lnTo>
                      <a:pt x="1864" y="1835"/>
                    </a:lnTo>
                    <a:lnTo>
                      <a:pt x="1884" y="1805"/>
                    </a:lnTo>
                    <a:lnTo>
                      <a:pt x="1906" y="1773"/>
                    </a:lnTo>
                    <a:lnTo>
                      <a:pt x="1915" y="1740"/>
                    </a:lnTo>
                    <a:lnTo>
                      <a:pt x="1920" y="1704"/>
                    </a:lnTo>
                    <a:lnTo>
                      <a:pt x="1915" y="1667"/>
                    </a:lnTo>
                    <a:lnTo>
                      <a:pt x="1913" y="1627"/>
                    </a:lnTo>
                    <a:lnTo>
                      <a:pt x="1915" y="1585"/>
                    </a:lnTo>
                    <a:lnTo>
                      <a:pt x="1923" y="1553"/>
                    </a:lnTo>
                    <a:lnTo>
                      <a:pt x="1932" y="1518"/>
                    </a:lnTo>
                    <a:lnTo>
                      <a:pt x="1946" y="1487"/>
                    </a:lnTo>
                    <a:lnTo>
                      <a:pt x="1966" y="1464"/>
                    </a:lnTo>
                    <a:lnTo>
                      <a:pt x="1997" y="1442"/>
                    </a:lnTo>
                    <a:lnTo>
                      <a:pt x="2035" y="1428"/>
                    </a:lnTo>
                    <a:lnTo>
                      <a:pt x="2073" y="1415"/>
                    </a:lnTo>
                    <a:lnTo>
                      <a:pt x="2109" y="1405"/>
                    </a:lnTo>
                    <a:lnTo>
                      <a:pt x="2148" y="1395"/>
                    </a:lnTo>
                    <a:lnTo>
                      <a:pt x="2197" y="1385"/>
                    </a:lnTo>
                    <a:lnTo>
                      <a:pt x="2235" y="1378"/>
                    </a:lnTo>
                    <a:lnTo>
                      <a:pt x="2276" y="1366"/>
                    </a:lnTo>
                    <a:lnTo>
                      <a:pt x="2309" y="1353"/>
                    </a:lnTo>
                    <a:lnTo>
                      <a:pt x="2343" y="1339"/>
                    </a:lnTo>
                    <a:lnTo>
                      <a:pt x="2370" y="1319"/>
                    </a:lnTo>
                    <a:lnTo>
                      <a:pt x="2393" y="1299"/>
                    </a:lnTo>
                    <a:lnTo>
                      <a:pt x="2419" y="1267"/>
                    </a:lnTo>
                    <a:lnTo>
                      <a:pt x="2436" y="1237"/>
                    </a:lnTo>
                    <a:lnTo>
                      <a:pt x="2450" y="1203"/>
                    </a:lnTo>
                    <a:lnTo>
                      <a:pt x="2458" y="1158"/>
                    </a:lnTo>
                    <a:lnTo>
                      <a:pt x="2452" y="1121"/>
                    </a:lnTo>
                    <a:lnTo>
                      <a:pt x="2448" y="1081"/>
                    </a:lnTo>
                    <a:lnTo>
                      <a:pt x="2436" y="1035"/>
                    </a:lnTo>
                    <a:lnTo>
                      <a:pt x="2424" y="983"/>
                    </a:lnTo>
                    <a:lnTo>
                      <a:pt x="2412" y="936"/>
                    </a:lnTo>
                    <a:lnTo>
                      <a:pt x="2410" y="899"/>
                    </a:lnTo>
                    <a:lnTo>
                      <a:pt x="2410" y="864"/>
                    </a:lnTo>
                    <a:lnTo>
                      <a:pt x="2415" y="817"/>
                    </a:lnTo>
                    <a:lnTo>
                      <a:pt x="2427" y="778"/>
                    </a:lnTo>
                    <a:lnTo>
                      <a:pt x="2438" y="748"/>
                    </a:lnTo>
                    <a:lnTo>
                      <a:pt x="2455" y="718"/>
                    </a:lnTo>
                    <a:lnTo>
                      <a:pt x="2480" y="687"/>
                    </a:lnTo>
                    <a:lnTo>
                      <a:pt x="2505" y="654"/>
                    </a:lnTo>
                    <a:lnTo>
                      <a:pt x="2539" y="626"/>
                    </a:lnTo>
                    <a:lnTo>
                      <a:pt x="2574" y="605"/>
                    </a:lnTo>
                    <a:lnTo>
                      <a:pt x="2607" y="592"/>
                    </a:lnTo>
                    <a:lnTo>
                      <a:pt x="2641" y="582"/>
                    </a:lnTo>
                    <a:lnTo>
                      <a:pt x="2677" y="578"/>
                    </a:lnTo>
                    <a:lnTo>
                      <a:pt x="2720" y="578"/>
                    </a:lnTo>
                    <a:lnTo>
                      <a:pt x="2764" y="578"/>
                    </a:lnTo>
                    <a:close/>
                  </a:path>
                </a:pathLst>
              </a:custGeom>
              <a:noFill/>
              <a:ln w="1778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47" name="Group 68"/>
            <p:cNvGrpSpPr>
              <a:grpSpLocks/>
            </p:cNvGrpSpPr>
            <p:nvPr/>
          </p:nvGrpSpPr>
          <p:grpSpPr bwMode="auto">
            <a:xfrm>
              <a:off x="3357" y="7904"/>
              <a:ext cx="4443" cy="3478"/>
              <a:chOff x="3357" y="7904"/>
              <a:chExt cx="4443" cy="3478"/>
            </a:xfrm>
          </p:grpSpPr>
          <p:pic>
            <p:nvPicPr>
              <p:cNvPr id="87" name="Picture 6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7" y="7904"/>
                <a:ext cx="4443" cy="34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8" name="Freeform 70"/>
              <p:cNvSpPr>
                <a:spLocks/>
              </p:cNvSpPr>
              <p:nvPr/>
            </p:nvSpPr>
            <p:spPr bwMode="auto">
              <a:xfrm>
                <a:off x="3357" y="7905"/>
                <a:ext cx="4442" cy="3477"/>
              </a:xfrm>
              <a:custGeom>
                <a:avLst/>
                <a:gdLst>
                  <a:gd name="T0" fmla="*/ 1784 w 4442"/>
                  <a:gd name="T1" fmla="*/ 553 h 3477"/>
                  <a:gd name="T2" fmla="*/ 1722 w 4442"/>
                  <a:gd name="T3" fmla="*/ 264 h 3477"/>
                  <a:gd name="T4" fmla="*/ 1941 w 4442"/>
                  <a:gd name="T5" fmla="*/ 32 h 3477"/>
                  <a:gd name="T6" fmla="*/ 2439 w 4442"/>
                  <a:gd name="T7" fmla="*/ 7 h 3477"/>
                  <a:gd name="T8" fmla="*/ 2684 w 4442"/>
                  <a:gd name="T9" fmla="*/ 142 h 3477"/>
                  <a:gd name="T10" fmla="*/ 2740 w 4442"/>
                  <a:gd name="T11" fmla="*/ 381 h 3477"/>
                  <a:gd name="T12" fmla="*/ 2692 w 4442"/>
                  <a:gd name="T13" fmla="*/ 634 h 3477"/>
                  <a:gd name="T14" fmla="*/ 2933 w 4442"/>
                  <a:gd name="T15" fmla="*/ 785 h 3477"/>
                  <a:gd name="T16" fmla="*/ 3300 w 4442"/>
                  <a:gd name="T17" fmla="*/ 850 h 3477"/>
                  <a:gd name="T18" fmla="*/ 3452 w 4442"/>
                  <a:gd name="T19" fmla="*/ 969 h 3477"/>
                  <a:gd name="T20" fmla="*/ 3459 w 4442"/>
                  <a:gd name="T21" fmla="*/ 1137 h 3477"/>
                  <a:gd name="T22" fmla="*/ 3601 w 4442"/>
                  <a:gd name="T23" fmla="*/ 1287 h 3477"/>
                  <a:gd name="T24" fmla="*/ 3891 w 4442"/>
                  <a:gd name="T25" fmla="*/ 1317 h 3477"/>
                  <a:gd name="T26" fmla="*/ 4206 w 4442"/>
                  <a:gd name="T27" fmla="*/ 1305 h 3477"/>
                  <a:gd name="T28" fmla="*/ 4393 w 4442"/>
                  <a:gd name="T29" fmla="*/ 1379 h 3477"/>
                  <a:gd name="T30" fmla="*/ 4438 w 4442"/>
                  <a:gd name="T31" fmla="*/ 1643 h 3477"/>
                  <a:gd name="T32" fmla="*/ 4393 w 4442"/>
                  <a:gd name="T33" fmla="*/ 1996 h 3477"/>
                  <a:gd name="T34" fmla="*/ 4202 w 4442"/>
                  <a:gd name="T35" fmla="*/ 2081 h 3477"/>
                  <a:gd name="T36" fmla="*/ 3860 w 4442"/>
                  <a:gd name="T37" fmla="*/ 2068 h 3477"/>
                  <a:gd name="T38" fmla="*/ 3609 w 4442"/>
                  <a:gd name="T39" fmla="*/ 2095 h 3477"/>
                  <a:gd name="T40" fmla="*/ 3467 w 4442"/>
                  <a:gd name="T41" fmla="*/ 2200 h 3477"/>
                  <a:gd name="T42" fmla="*/ 3452 w 4442"/>
                  <a:gd name="T43" fmla="*/ 2400 h 3477"/>
                  <a:gd name="T44" fmla="*/ 3289 w 4442"/>
                  <a:gd name="T45" fmla="*/ 2539 h 3477"/>
                  <a:gd name="T46" fmla="*/ 2995 w 4442"/>
                  <a:gd name="T47" fmla="*/ 2585 h 3477"/>
                  <a:gd name="T48" fmla="*/ 2740 w 4442"/>
                  <a:gd name="T49" fmla="*/ 2682 h 3477"/>
                  <a:gd name="T50" fmla="*/ 2684 w 4442"/>
                  <a:gd name="T51" fmla="*/ 2877 h 3477"/>
                  <a:gd name="T52" fmla="*/ 2740 w 4442"/>
                  <a:gd name="T53" fmla="*/ 3117 h 3477"/>
                  <a:gd name="T54" fmla="*/ 2619 w 4442"/>
                  <a:gd name="T55" fmla="*/ 3343 h 3477"/>
                  <a:gd name="T56" fmla="*/ 2403 w 4442"/>
                  <a:gd name="T57" fmla="*/ 3463 h 3477"/>
                  <a:gd name="T58" fmla="*/ 2072 w 4442"/>
                  <a:gd name="T59" fmla="*/ 3474 h 3477"/>
                  <a:gd name="T60" fmla="*/ 1823 w 4442"/>
                  <a:gd name="T61" fmla="*/ 3385 h 3477"/>
                  <a:gd name="T62" fmla="*/ 1705 w 4442"/>
                  <a:gd name="T63" fmla="*/ 3216 h 3477"/>
                  <a:gd name="T64" fmla="*/ 1735 w 4442"/>
                  <a:gd name="T65" fmla="*/ 3015 h 3477"/>
                  <a:gd name="T66" fmla="*/ 1754 w 4442"/>
                  <a:gd name="T67" fmla="*/ 2834 h 3477"/>
                  <a:gd name="T68" fmla="*/ 1587 w 4442"/>
                  <a:gd name="T69" fmla="*/ 2707 h 3477"/>
                  <a:gd name="T70" fmla="*/ 1314 w 4442"/>
                  <a:gd name="T71" fmla="*/ 2656 h 3477"/>
                  <a:gd name="T72" fmla="*/ 1050 w 4442"/>
                  <a:gd name="T73" fmla="*/ 2583 h 3477"/>
                  <a:gd name="T74" fmla="*/ 983 w 4442"/>
                  <a:gd name="T75" fmla="*/ 2382 h 3477"/>
                  <a:gd name="T76" fmla="*/ 902 w 4442"/>
                  <a:gd name="T77" fmla="*/ 2217 h 3477"/>
                  <a:gd name="T78" fmla="*/ 640 w 4442"/>
                  <a:gd name="T79" fmla="*/ 2155 h 3477"/>
                  <a:gd name="T80" fmla="*/ 373 w 4442"/>
                  <a:gd name="T81" fmla="*/ 2173 h 3477"/>
                  <a:gd name="T82" fmla="*/ 86 w 4442"/>
                  <a:gd name="T83" fmla="*/ 2121 h 3477"/>
                  <a:gd name="T84" fmla="*/ 2 w 4442"/>
                  <a:gd name="T85" fmla="*/ 1889 h 3477"/>
                  <a:gd name="T86" fmla="*/ 21 w 4442"/>
                  <a:gd name="T87" fmla="*/ 1554 h 3477"/>
                  <a:gd name="T88" fmla="*/ 107 w 4442"/>
                  <a:gd name="T89" fmla="*/ 1355 h 3477"/>
                  <a:gd name="T90" fmla="*/ 328 w 4442"/>
                  <a:gd name="T91" fmla="*/ 1302 h 3477"/>
                  <a:gd name="T92" fmla="*/ 657 w 4442"/>
                  <a:gd name="T93" fmla="*/ 1319 h 3477"/>
                  <a:gd name="T94" fmla="*/ 947 w 4442"/>
                  <a:gd name="T95" fmla="*/ 1240 h 3477"/>
                  <a:gd name="T96" fmla="*/ 1000 w 4442"/>
                  <a:gd name="T97" fmla="*/ 1055 h 3477"/>
                  <a:gd name="T98" fmla="*/ 1106 w 4442"/>
                  <a:gd name="T99" fmla="*/ 873 h 3477"/>
                  <a:gd name="T100" fmla="*/ 1415 w 4442"/>
                  <a:gd name="T101" fmla="*/ 808 h 3477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442"/>
                  <a:gd name="T154" fmla="*/ 0 h 3477"/>
                  <a:gd name="T155" fmla="*/ 4442 w 4442"/>
                  <a:gd name="T156" fmla="*/ 3477 h 3477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442" h="3477">
                    <a:moveTo>
                      <a:pt x="1690" y="726"/>
                    </a:moveTo>
                    <a:lnTo>
                      <a:pt x="1735" y="686"/>
                    </a:lnTo>
                    <a:lnTo>
                      <a:pt x="1767" y="650"/>
                    </a:lnTo>
                    <a:lnTo>
                      <a:pt x="1784" y="607"/>
                    </a:lnTo>
                    <a:lnTo>
                      <a:pt x="1784" y="553"/>
                    </a:lnTo>
                    <a:lnTo>
                      <a:pt x="1764" y="491"/>
                    </a:lnTo>
                    <a:lnTo>
                      <a:pt x="1747" y="440"/>
                    </a:lnTo>
                    <a:lnTo>
                      <a:pt x="1722" y="375"/>
                    </a:lnTo>
                    <a:lnTo>
                      <a:pt x="1713" y="306"/>
                    </a:lnTo>
                    <a:lnTo>
                      <a:pt x="1722" y="264"/>
                    </a:lnTo>
                    <a:lnTo>
                      <a:pt x="1739" y="213"/>
                    </a:lnTo>
                    <a:lnTo>
                      <a:pt x="1775" y="158"/>
                    </a:lnTo>
                    <a:lnTo>
                      <a:pt x="1823" y="106"/>
                    </a:lnTo>
                    <a:lnTo>
                      <a:pt x="1885" y="63"/>
                    </a:lnTo>
                    <a:lnTo>
                      <a:pt x="1941" y="32"/>
                    </a:lnTo>
                    <a:lnTo>
                      <a:pt x="2016" y="12"/>
                    </a:lnTo>
                    <a:lnTo>
                      <a:pt x="2106" y="2"/>
                    </a:lnTo>
                    <a:lnTo>
                      <a:pt x="2203" y="0"/>
                    </a:lnTo>
                    <a:lnTo>
                      <a:pt x="2334" y="0"/>
                    </a:lnTo>
                    <a:lnTo>
                      <a:pt x="2439" y="7"/>
                    </a:lnTo>
                    <a:lnTo>
                      <a:pt x="2497" y="22"/>
                    </a:lnTo>
                    <a:lnTo>
                      <a:pt x="2542" y="42"/>
                    </a:lnTo>
                    <a:lnTo>
                      <a:pt x="2590" y="63"/>
                    </a:lnTo>
                    <a:lnTo>
                      <a:pt x="2639" y="98"/>
                    </a:lnTo>
                    <a:lnTo>
                      <a:pt x="2684" y="142"/>
                    </a:lnTo>
                    <a:lnTo>
                      <a:pt x="2718" y="182"/>
                    </a:lnTo>
                    <a:lnTo>
                      <a:pt x="2737" y="217"/>
                    </a:lnTo>
                    <a:lnTo>
                      <a:pt x="2750" y="277"/>
                    </a:lnTo>
                    <a:lnTo>
                      <a:pt x="2750" y="329"/>
                    </a:lnTo>
                    <a:lnTo>
                      <a:pt x="2740" y="381"/>
                    </a:lnTo>
                    <a:lnTo>
                      <a:pt x="2725" y="419"/>
                    </a:lnTo>
                    <a:lnTo>
                      <a:pt x="2708" y="484"/>
                    </a:lnTo>
                    <a:lnTo>
                      <a:pt x="2684" y="551"/>
                    </a:lnTo>
                    <a:lnTo>
                      <a:pt x="2673" y="593"/>
                    </a:lnTo>
                    <a:lnTo>
                      <a:pt x="2692" y="634"/>
                    </a:lnTo>
                    <a:lnTo>
                      <a:pt x="2712" y="665"/>
                    </a:lnTo>
                    <a:lnTo>
                      <a:pt x="2750" y="705"/>
                    </a:lnTo>
                    <a:lnTo>
                      <a:pt x="2806" y="736"/>
                    </a:lnTo>
                    <a:lnTo>
                      <a:pt x="2857" y="763"/>
                    </a:lnTo>
                    <a:lnTo>
                      <a:pt x="2933" y="785"/>
                    </a:lnTo>
                    <a:lnTo>
                      <a:pt x="3010" y="801"/>
                    </a:lnTo>
                    <a:lnTo>
                      <a:pt x="3083" y="813"/>
                    </a:lnTo>
                    <a:lnTo>
                      <a:pt x="3158" y="820"/>
                    </a:lnTo>
                    <a:lnTo>
                      <a:pt x="3238" y="835"/>
                    </a:lnTo>
                    <a:lnTo>
                      <a:pt x="3300" y="850"/>
                    </a:lnTo>
                    <a:lnTo>
                      <a:pt x="3349" y="867"/>
                    </a:lnTo>
                    <a:lnTo>
                      <a:pt x="3386" y="887"/>
                    </a:lnTo>
                    <a:lnTo>
                      <a:pt x="3414" y="908"/>
                    </a:lnTo>
                    <a:lnTo>
                      <a:pt x="3435" y="936"/>
                    </a:lnTo>
                    <a:lnTo>
                      <a:pt x="3452" y="969"/>
                    </a:lnTo>
                    <a:lnTo>
                      <a:pt x="3459" y="997"/>
                    </a:lnTo>
                    <a:lnTo>
                      <a:pt x="3467" y="1025"/>
                    </a:lnTo>
                    <a:lnTo>
                      <a:pt x="3467" y="1062"/>
                    </a:lnTo>
                    <a:lnTo>
                      <a:pt x="3459" y="1105"/>
                    </a:lnTo>
                    <a:lnTo>
                      <a:pt x="3459" y="1137"/>
                    </a:lnTo>
                    <a:lnTo>
                      <a:pt x="3470" y="1177"/>
                    </a:lnTo>
                    <a:lnTo>
                      <a:pt x="3495" y="1211"/>
                    </a:lnTo>
                    <a:lnTo>
                      <a:pt x="3521" y="1240"/>
                    </a:lnTo>
                    <a:lnTo>
                      <a:pt x="3556" y="1263"/>
                    </a:lnTo>
                    <a:lnTo>
                      <a:pt x="3601" y="1287"/>
                    </a:lnTo>
                    <a:lnTo>
                      <a:pt x="3646" y="1302"/>
                    </a:lnTo>
                    <a:lnTo>
                      <a:pt x="3715" y="1312"/>
                    </a:lnTo>
                    <a:lnTo>
                      <a:pt x="3773" y="1317"/>
                    </a:lnTo>
                    <a:lnTo>
                      <a:pt x="3830" y="1319"/>
                    </a:lnTo>
                    <a:lnTo>
                      <a:pt x="3891" y="1317"/>
                    </a:lnTo>
                    <a:lnTo>
                      <a:pt x="3968" y="1312"/>
                    </a:lnTo>
                    <a:lnTo>
                      <a:pt x="4026" y="1310"/>
                    </a:lnTo>
                    <a:lnTo>
                      <a:pt x="4086" y="1305"/>
                    </a:lnTo>
                    <a:lnTo>
                      <a:pt x="4140" y="1302"/>
                    </a:lnTo>
                    <a:lnTo>
                      <a:pt x="4206" y="1305"/>
                    </a:lnTo>
                    <a:lnTo>
                      <a:pt x="4241" y="1310"/>
                    </a:lnTo>
                    <a:lnTo>
                      <a:pt x="4283" y="1317"/>
                    </a:lnTo>
                    <a:lnTo>
                      <a:pt x="4320" y="1332"/>
                    </a:lnTo>
                    <a:lnTo>
                      <a:pt x="4363" y="1355"/>
                    </a:lnTo>
                    <a:lnTo>
                      <a:pt x="4393" y="1379"/>
                    </a:lnTo>
                    <a:lnTo>
                      <a:pt x="4417" y="1417"/>
                    </a:lnTo>
                    <a:lnTo>
                      <a:pt x="4428" y="1448"/>
                    </a:lnTo>
                    <a:lnTo>
                      <a:pt x="4434" y="1488"/>
                    </a:lnTo>
                    <a:lnTo>
                      <a:pt x="4442" y="1560"/>
                    </a:lnTo>
                    <a:lnTo>
                      <a:pt x="4438" y="1643"/>
                    </a:lnTo>
                    <a:lnTo>
                      <a:pt x="4442" y="1732"/>
                    </a:lnTo>
                    <a:lnTo>
                      <a:pt x="4431" y="1835"/>
                    </a:lnTo>
                    <a:lnTo>
                      <a:pt x="4421" y="1907"/>
                    </a:lnTo>
                    <a:lnTo>
                      <a:pt x="4410" y="1965"/>
                    </a:lnTo>
                    <a:lnTo>
                      <a:pt x="4393" y="1996"/>
                    </a:lnTo>
                    <a:lnTo>
                      <a:pt x="4365" y="2026"/>
                    </a:lnTo>
                    <a:lnTo>
                      <a:pt x="4335" y="2046"/>
                    </a:lnTo>
                    <a:lnTo>
                      <a:pt x="4294" y="2064"/>
                    </a:lnTo>
                    <a:lnTo>
                      <a:pt x="4245" y="2074"/>
                    </a:lnTo>
                    <a:lnTo>
                      <a:pt x="4202" y="2081"/>
                    </a:lnTo>
                    <a:lnTo>
                      <a:pt x="4116" y="2084"/>
                    </a:lnTo>
                    <a:lnTo>
                      <a:pt x="4041" y="2081"/>
                    </a:lnTo>
                    <a:lnTo>
                      <a:pt x="3977" y="2074"/>
                    </a:lnTo>
                    <a:lnTo>
                      <a:pt x="3923" y="2071"/>
                    </a:lnTo>
                    <a:lnTo>
                      <a:pt x="3860" y="2068"/>
                    </a:lnTo>
                    <a:lnTo>
                      <a:pt x="3805" y="2068"/>
                    </a:lnTo>
                    <a:lnTo>
                      <a:pt x="3757" y="2071"/>
                    </a:lnTo>
                    <a:lnTo>
                      <a:pt x="3704" y="2074"/>
                    </a:lnTo>
                    <a:lnTo>
                      <a:pt x="3643" y="2085"/>
                    </a:lnTo>
                    <a:lnTo>
                      <a:pt x="3609" y="2095"/>
                    </a:lnTo>
                    <a:lnTo>
                      <a:pt x="3577" y="2105"/>
                    </a:lnTo>
                    <a:lnTo>
                      <a:pt x="3536" y="2125"/>
                    </a:lnTo>
                    <a:lnTo>
                      <a:pt x="3508" y="2150"/>
                    </a:lnTo>
                    <a:lnTo>
                      <a:pt x="3487" y="2173"/>
                    </a:lnTo>
                    <a:lnTo>
                      <a:pt x="3467" y="2200"/>
                    </a:lnTo>
                    <a:lnTo>
                      <a:pt x="3455" y="2227"/>
                    </a:lnTo>
                    <a:lnTo>
                      <a:pt x="3452" y="2256"/>
                    </a:lnTo>
                    <a:lnTo>
                      <a:pt x="3455" y="2289"/>
                    </a:lnTo>
                    <a:lnTo>
                      <a:pt x="3455" y="2344"/>
                    </a:lnTo>
                    <a:lnTo>
                      <a:pt x="3452" y="2400"/>
                    </a:lnTo>
                    <a:lnTo>
                      <a:pt x="3431" y="2441"/>
                    </a:lnTo>
                    <a:lnTo>
                      <a:pt x="3410" y="2477"/>
                    </a:lnTo>
                    <a:lnTo>
                      <a:pt x="3381" y="2501"/>
                    </a:lnTo>
                    <a:lnTo>
                      <a:pt x="3335" y="2521"/>
                    </a:lnTo>
                    <a:lnTo>
                      <a:pt x="3289" y="2539"/>
                    </a:lnTo>
                    <a:lnTo>
                      <a:pt x="3238" y="2549"/>
                    </a:lnTo>
                    <a:lnTo>
                      <a:pt x="3173" y="2557"/>
                    </a:lnTo>
                    <a:lnTo>
                      <a:pt x="3116" y="2570"/>
                    </a:lnTo>
                    <a:lnTo>
                      <a:pt x="3051" y="2577"/>
                    </a:lnTo>
                    <a:lnTo>
                      <a:pt x="2995" y="2585"/>
                    </a:lnTo>
                    <a:lnTo>
                      <a:pt x="2933" y="2594"/>
                    </a:lnTo>
                    <a:lnTo>
                      <a:pt x="2884" y="2612"/>
                    </a:lnTo>
                    <a:lnTo>
                      <a:pt x="2830" y="2629"/>
                    </a:lnTo>
                    <a:lnTo>
                      <a:pt x="2778" y="2652"/>
                    </a:lnTo>
                    <a:lnTo>
                      <a:pt x="2740" y="2682"/>
                    </a:lnTo>
                    <a:lnTo>
                      <a:pt x="2705" y="2716"/>
                    </a:lnTo>
                    <a:lnTo>
                      <a:pt x="2677" y="2758"/>
                    </a:lnTo>
                    <a:lnTo>
                      <a:pt x="2671" y="2796"/>
                    </a:lnTo>
                    <a:lnTo>
                      <a:pt x="2673" y="2837"/>
                    </a:lnTo>
                    <a:lnTo>
                      <a:pt x="2684" y="2877"/>
                    </a:lnTo>
                    <a:lnTo>
                      <a:pt x="2701" y="2919"/>
                    </a:lnTo>
                    <a:lnTo>
                      <a:pt x="2716" y="2966"/>
                    </a:lnTo>
                    <a:lnTo>
                      <a:pt x="2725" y="3008"/>
                    </a:lnTo>
                    <a:lnTo>
                      <a:pt x="2740" y="3062"/>
                    </a:lnTo>
                    <a:lnTo>
                      <a:pt x="2740" y="3117"/>
                    </a:lnTo>
                    <a:lnTo>
                      <a:pt x="2722" y="3171"/>
                    </a:lnTo>
                    <a:lnTo>
                      <a:pt x="2705" y="3213"/>
                    </a:lnTo>
                    <a:lnTo>
                      <a:pt x="2684" y="3255"/>
                    </a:lnTo>
                    <a:lnTo>
                      <a:pt x="2656" y="3295"/>
                    </a:lnTo>
                    <a:lnTo>
                      <a:pt x="2619" y="3343"/>
                    </a:lnTo>
                    <a:lnTo>
                      <a:pt x="2578" y="3377"/>
                    </a:lnTo>
                    <a:lnTo>
                      <a:pt x="2542" y="3398"/>
                    </a:lnTo>
                    <a:lnTo>
                      <a:pt x="2497" y="3425"/>
                    </a:lnTo>
                    <a:lnTo>
                      <a:pt x="2448" y="3450"/>
                    </a:lnTo>
                    <a:lnTo>
                      <a:pt x="2403" y="3463"/>
                    </a:lnTo>
                    <a:lnTo>
                      <a:pt x="2362" y="3470"/>
                    </a:lnTo>
                    <a:lnTo>
                      <a:pt x="2293" y="3474"/>
                    </a:lnTo>
                    <a:lnTo>
                      <a:pt x="2214" y="3477"/>
                    </a:lnTo>
                    <a:lnTo>
                      <a:pt x="2117" y="3474"/>
                    </a:lnTo>
                    <a:lnTo>
                      <a:pt x="2072" y="3474"/>
                    </a:lnTo>
                    <a:lnTo>
                      <a:pt x="2012" y="3467"/>
                    </a:lnTo>
                    <a:lnTo>
                      <a:pt x="1951" y="3456"/>
                    </a:lnTo>
                    <a:lnTo>
                      <a:pt x="1896" y="3432"/>
                    </a:lnTo>
                    <a:lnTo>
                      <a:pt x="1861" y="3413"/>
                    </a:lnTo>
                    <a:lnTo>
                      <a:pt x="1823" y="3385"/>
                    </a:lnTo>
                    <a:lnTo>
                      <a:pt x="1791" y="3361"/>
                    </a:lnTo>
                    <a:lnTo>
                      <a:pt x="1760" y="3329"/>
                    </a:lnTo>
                    <a:lnTo>
                      <a:pt x="1735" y="3296"/>
                    </a:lnTo>
                    <a:lnTo>
                      <a:pt x="1715" y="3257"/>
                    </a:lnTo>
                    <a:lnTo>
                      <a:pt x="1705" y="3216"/>
                    </a:lnTo>
                    <a:lnTo>
                      <a:pt x="1701" y="3183"/>
                    </a:lnTo>
                    <a:lnTo>
                      <a:pt x="1701" y="3138"/>
                    </a:lnTo>
                    <a:lnTo>
                      <a:pt x="1705" y="3101"/>
                    </a:lnTo>
                    <a:lnTo>
                      <a:pt x="1722" y="3062"/>
                    </a:lnTo>
                    <a:lnTo>
                      <a:pt x="1735" y="3015"/>
                    </a:lnTo>
                    <a:lnTo>
                      <a:pt x="1754" y="2971"/>
                    </a:lnTo>
                    <a:lnTo>
                      <a:pt x="1764" y="2932"/>
                    </a:lnTo>
                    <a:lnTo>
                      <a:pt x="1767" y="2895"/>
                    </a:lnTo>
                    <a:lnTo>
                      <a:pt x="1764" y="2864"/>
                    </a:lnTo>
                    <a:lnTo>
                      <a:pt x="1754" y="2834"/>
                    </a:lnTo>
                    <a:lnTo>
                      <a:pt x="1726" y="2798"/>
                    </a:lnTo>
                    <a:lnTo>
                      <a:pt x="1698" y="2773"/>
                    </a:lnTo>
                    <a:lnTo>
                      <a:pt x="1664" y="2745"/>
                    </a:lnTo>
                    <a:lnTo>
                      <a:pt x="1625" y="2727"/>
                    </a:lnTo>
                    <a:lnTo>
                      <a:pt x="1587" y="2707"/>
                    </a:lnTo>
                    <a:lnTo>
                      <a:pt x="1531" y="2691"/>
                    </a:lnTo>
                    <a:lnTo>
                      <a:pt x="1485" y="2682"/>
                    </a:lnTo>
                    <a:lnTo>
                      <a:pt x="1421" y="2672"/>
                    </a:lnTo>
                    <a:lnTo>
                      <a:pt x="1367" y="2666"/>
                    </a:lnTo>
                    <a:lnTo>
                      <a:pt x="1314" y="2656"/>
                    </a:lnTo>
                    <a:lnTo>
                      <a:pt x="1252" y="2646"/>
                    </a:lnTo>
                    <a:lnTo>
                      <a:pt x="1200" y="2632"/>
                    </a:lnTo>
                    <a:lnTo>
                      <a:pt x="1138" y="2619"/>
                    </a:lnTo>
                    <a:lnTo>
                      <a:pt x="1090" y="2605"/>
                    </a:lnTo>
                    <a:lnTo>
                      <a:pt x="1050" y="2583"/>
                    </a:lnTo>
                    <a:lnTo>
                      <a:pt x="1020" y="2553"/>
                    </a:lnTo>
                    <a:lnTo>
                      <a:pt x="1000" y="2516"/>
                    </a:lnTo>
                    <a:lnTo>
                      <a:pt x="983" y="2467"/>
                    </a:lnTo>
                    <a:lnTo>
                      <a:pt x="979" y="2427"/>
                    </a:lnTo>
                    <a:lnTo>
                      <a:pt x="983" y="2382"/>
                    </a:lnTo>
                    <a:lnTo>
                      <a:pt x="988" y="2348"/>
                    </a:lnTo>
                    <a:lnTo>
                      <a:pt x="983" y="2306"/>
                    </a:lnTo>
                    <a:lnTo>
                      <a:pt x="964" y="2273"/>
                    </a:lnTo>
                    <a:lnTo>
                      <a:pt x="934" y="2239"/>
                    </a:lnTo>
                    <a:lnTo>
                      <a:pt x="902" y="2217"/>
                    </a:lnTo>
                    <a:lnTo>
                      <a:pt x="865" y="2194"/>
                    </a:lnTo>
                    <a:lnTo>
                      <a:pt x="812" y="2180"/>
                    </a:lnTo>
                    <a:lnTo>
                      <a:pt x="754" y="2166"/>
                    </a:lnTo>
                    <a:lnTo>
                      <a:pt x="691" y="2160"/>
                    </a:lnTo>
                    <a:lnTo>
                      <a:pt x="640" y="2155"/>
                    </a:lnTo>
                    <a:lnTo>
                      <a:pt x="581" y="2155"/>
                    </a:lnTo>
                    <a:lnTo>
                      <a:pt x="528" y="2160"/>
                    </a:lnTo>
                    <a:lnTo>
                      <a:pt x="478" y="2163"/>
                    </a:lnTo>
                    <a:lnTo>
                      <a:pt x="425" y="2167"/>
                    </a:lnTo>
                    <a:lnTo>
                      <a:pt x="373" y="2173"/>
                    </a:lnTo>
                    <a:lnTo>
                      <a:pt x="287" y="2173"/>
                    </a:lnTo>
                    <a:lnTo>
                      <a:pt x="230" y="2170"/>
                    </a:lnTo>
                    <a:lnTo>
                      <a:pt x="173" y="2160"/>
                    </a:lnTo>
                    <a:lnTo>
                      <a:pt x="131" y="2146"/>
                    </a:lnTo>
                    <a:lnTo>
                      <a:pt x="86" y="2121"/>
                    </a:lnTo>
                    <a:lnTo>
                      <a:pt x="55" y="2094"/>
                    </a:lnTo>
                    <a:lnTo>
                      <a:pt x="34" y="2064"/>
                    </a:lnTo>
                    <a:lnTo>
                      <a:pt x="9" y="2006"/>
                    </a:lnTo>
                    <a:lnTo>
                      <a:pt x="6" y="1948"/>
                    </a:lnTo>
                    <a:lnTo>
                      <a:pt x="2" y="1889"/>
                    </a:lnTo>
                    <a:lnTo>
                      <a:pt x="0" y="1814"/>
                    </a:lnTo>
                    <a:lnTo>
                      <a:pt x="6" y="1749"/>
                    </a:lnTo>
                    <a:lnTo>
                      <a:pt x="9" y="1681"/>
                    </a:lnTo>
                    <a:lnTo>
                      <a:pt x="13" y="1619"/>
                    </a:lnTo>
                    <a:lnTo>
                      <a:pt x="21" y="1554"/>
                    </a:lnTo>
                    <a:lnTo>
                      <a:pt x="30" y="1506"/>
                    </a:lnTo>
                    <a:lnTo>
                      <a:pt x="41" y="1451"/>
                    </a:lnTo>
                    <a:lnTo>
                      <a:pt x="55" y="1408"/>
                    </a:lnTo>
                    <a:lnTo>
                      <a:pt x="75" y="1381"/>
                    </a:lnTo>
                    <a:lnTo>
                      <a:pt x="107" y="1355"/>
                    </a:lnTo>
                    <a:lnTo>
                      <a:pt x="137" y="1336"/>
                    </a:lnTo>
                    <a:lnTo>
                      <a:pt x="180" y="1317"/>
                    </a:lnTo>
                    <a:lnTo>
                      <a:pt x="217" y="1312"/>
                    </a:lnTo>
                    <a:lnTo>
                      <a:pt x="266" y="1305"/>
                    </a:lnTo>
                    <a:lnTo>
                      <a:pt x="328" y="1302"/>
                    </a:lnTo>
                    <a:lnTo>
                      <a:pt x="384" y="1305"/>
                    </a:lnTo>
                    <a:lnTo>
                      <a:pt x="459" y="1312"/>
                    </a:lnTo>
                    <a:lnTo>
                      <a:pt x="526" y="1315"/>
                    </a:lnTo>
                    <a:lnTo>
                      <a:pt x="581" y="1317"/>
                    </a:lnTo>
                    <a:lnTo>
                      <a:pt x="657" y="1319"/>
                    </a:lnTo>
                    <a:lnTo>
                      <a:pt x="736" y="1312"/>
                    </a:lnTo>
                    <a:lnTo>
                      <a:pt x="801" y="1302"/>
                    </a:lnTo>
                    <a:lnTo>
                      <a:pt x="865" y="1285"/>
                    </a:lnTo>
                    <a:lnTo>
                      <a:pt x="906" y="1267"/>
                    </a:lnTo>
                    <a:lnTo>
                      <a:pt x="947" y="1240"/>
                    </a:lnTo>
                    <a:lnTo>
                      <a:pt x="979" y="1206"/>
                    </a:lnTo>
                    <a:lnTo>
                      <a:pt x="1000" y="1171"/>
                    </a:lnTo>
                    <a:lnTo>
                      <a:pt x="1005" y="1134"/>
                    </a:lnTo>
                    <a:lnTo>
                      <a:pt x="1004" y="1106"/>
                    </a:lnTo>
                    <a:lnTo>
                      <a:pt x="1000" y="1055"/>
                    </a:lnTo>
                    <a:lnTo>
                      <a:pt x="1004" y="1003"/>
                    </a:lnTo>
                    <a:lnTo>
                      <a:pt x="1016" y="963"/>
                    </a:lnTo>
                    <a:lnTo>
                      <a:pt x="1033" y="927"/>
                    </a:lnTo>
                    <a:lnTo>
                      <a:pt x="1058" y="900"/>
                    </a:lnTo>
                    <a:lnTo>
                      <a:pt x="1106" y="873"/>
                    </a:lnTo>
                    <a:lnTo>
                      <a:pt x="1159" y="853"/>
                    </a:lnTo>
                    <a:lnTo>
                      <a:pt x="1224" y="838"/>
                    </a:lnTo>
                    <a:lnTo>
                      <a:pt x="1290" y="825"/>
                    </a:lnTo>
                    <a:lnTo>
                      <a:pt x="1346" y="815"/>
                    </a:lnTo>
                    <a:lnTo>
                      <a:pt x="1415" y="808"/>
                    </a:lnTo>
                    <a:lnTo>
                      <a:pt x="1481" y="798"/>
                    </a:lnTo>
                    <a:lnTo>
                      <a:pt x="1556" y="784"/>
                    </a:lnTo>
                    <a:lnTo>
                      <a:pt x="1629" y="761"/>
                    </a:lnTo>
                    <a:lnTo>
                      <a:pt x="1690" y="726"/>
                    </a:lnTo>
                    <a:close/>
                  </a:path>
                </a:pathLst>
              </a:custGeom>
              <a:noFill/>
              <a:ln w="1778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48" name="Group 71"/>
            <p:cNvGrpSpPr>
              <a:grpSpLocks/>
            </p:cNvGrpSpPr>
            <p:nvPr/>
          </p:nvGrpSpPr>
          <p:grpSpPr bwMode="auto">
            <a:xfrm>
              <a:off x="5594" y="7330"/>
              <a:ext cx="3062" cy="2772"/>
              <a:chOff x="5594" y="7330"/>
              <a:chExt cx="3062" cy="2772"/>
            </a:xfrm>
          </p:grpSpPr>
          <p:pic>
            <p:nvPicPr>
              <p:cNvPr id="85" name="Picture 7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94" y="7330"/>
                <a:ext cx="3061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6" name="Freeform 73"/>
              <p:cNvSpPr>
                <a:spLocks/>
              </p:cNvSpPr>
              <p:nvPr/>
            </p:nvSpPr>
            <p:spPr bwMode="auto">
              <a:xfrm>
                <a:off x="5595" y="7331"/>
                <a:ext cx="3061" cy="2771"/>
              </a:xfrm>
              <a:custGeom>
                <a:avLst/>
                <a:gdLst>
                  <a:gd name="T0" fmla="*/ 0 w 3061"/>
                  <a:gd name="T1" fmla="*/ 0 h 2771"/>
                  <a:gd name="T2" fmla="*/ 3061 w 3061"/>
                  <a:gd name="T3" fmla="*/ 2212 h 2771"/>
                  <a:gd name="T4" fmla="*/ 2785 w 3061"/>
                  <a:gd name="T5" fmla="*/ 2233 h 2771"/>
                  <a:gd name="T6" fmla="*/ 2777 w 3061"/>
                  <a:gd name="T7" fmla="*/ 2283 h 2771"/>
                  <a:gd name="T8" fmla="*/ 2789 w 3061"/>
                  <a:gd name="T9" fmla="*/ 2344 h 2771"/>
                  <a:gd name="T10" fmla="*/ 2811 w 3061"/>
                  <a:gd name="T11" fmla="*/ 2417 h 2771"/>
                  <a:gd name="T12" fmla="*/ 2824 w 3061"/>
                  <a:gd name="T13" fmla="*/ 2489 h 2771"/>
                  <a:gd name="T14" fmla="*/ 2820 w 3061"/>
                  <a:gd name="T15" fmla="*/ 2557 h 2771"/>
                  <a:gd name="T16" fmla="*/ 2798 w 3061"/>
                  <a:gd name="T17" fmla="*/ 2623 h 2771"/>
                  <a:gd name="T18" fmla="*/ 2748 w 3061"/>
                  <a:gd name="T19" fmla="*/ 2677 h 2771"/>
                  <a:gd name="T20" fmla="*/ 2692 w 3061"/>
                  <a:gd name="T21" fmla="*/ 2721 h 2771"/>
                  <a:gd name="T22" fmla="*/ 2623 w 3061"/>
                  <a:gd name="T23" fmla="*/ 2751 h 2771"/>
                  <a:gd name="T24" fmla="*/ 2535 w 3061"/>
                  <a:gd name="T25" fmla="*/ 2769 h 2771"/>
                  <a:gd name="T26" fmla="*/ 2458 w 3061"/>
                  <a:gd name="T27" fmla="*/ 2771 h 2771"/>
                  <a:gd name="T28" fmla="*/ 2392 w 3061"/>
                  <a:gd name="T29" fmla="*/ 2763 h 2771"/>
                  <a:gd name="T30" fmla="*/ 2323 w 3061"/>
                  <a:gd name="T31" fmla="*/ 2744 h 2771"/>
                  <a:gd name="T32" fmla="*/ 2267 w 3061"/>
                  <a:gd name="T33" fmla="*/ 2710 h 2771"/>
                  <a:gd name="T34" fmla="*/ 2213 w 3061"/>
                  <a:gd name="T35" fmla="*/ 2657 h 2771"/>
                  <a:gd name="T36" fmla="*/ 2172 w 3061"/>
                  <a:gd name="T37" fmla="*/ 2601 h 2771"/>
                  <a:gd name="T38" fmla="*/ 2147 w 3061"/>
                  <a:gd name="T39" fmla="*/ 2522 h 2771"/>
                  <a:gd name="T40" fmla="*/ 2157 w 3061"/>
                  <a:gd name="T41" fmla="*/ 2443 h 2771"/>
                  <a:gd name="T42" fmla="*/ 2179 w 3061"/>
                  <a:gd name="T43" fmla="*/ 2363 h 2771"/>
                  <a:gd name="T44" fmla="*/ 2197 w 3061"/>
                  <a:gd name="T45" fmla="*/ 2284 h 2771"/>
                  <a:gd name="T46" fmla="*/ 2195 w 3061"/>
                  <a:gd name="T47" fmla="*/ 2247 h 2771"/>
                  <a:gd name="T48" fmla="*/ 1677 w 3061"/>
                  <a:gd name="T49" fmla="*/ 2228 h 2771"/>
                  <a:gd name="T50" fmla="*/ 1682 w 3061"/>
                  <a:gd name="T51" fmla="*/ 2096 h 2771"/>
                  <a:gd name="T52" fmla="*/ 1672 w 3061"/>
                  <a:gd name="T53" fmla="*/ 2010 h 2771"/>
                  <a:gd name="T54" fmla="*/ 1650 w 3061"/>
                  <a:gd name="T55" fmla="*/ 1959 h 2771"/>
                  <a:gd name="T56" fmla="*/ 1609 w 3061"/>
                  <a:gd name="T57" fmla="*/ 1917 h 2771"/>
                  <a:gd name="T58" fmla="*/ 1550 w 3061"/>
                  <a:gd name="T59" fmla="*/ 1890 h 2771"/>
                  <a:gd name="T60" fmla="*/ 1478 w 3061"/>
                  <a:gd name="T61" fmla="*/ 1882 h 2771"/>
                  <a:gd name="T62" fmla="*/ 1375 w 3061"/>
                  <a:gd name="T63" fmla="*/ 1887 h 2771"/>
                  <a:gd name="T64" fmla="*/ 1277 w 3061"/>
                  <a:gd name="T65" fmla="*/ 1894 h 2771"/>
                  <a:gd name="T66" fmla="*/ 1175 w 3061"/>
                  <a:gd name="T67" fmla="*/ 1894 h 2771"/>
                  <a:gd name="T68" fmla="*/ 1074 w 3061"/>
                  <a:gd name="T69" fmla="*/ 1877 h 2771"/>
                  <a:gd name="T70" fmla="*/ 998 w 3061"/>
                  <a:gd name="T71" fmla="*/ 1835 h 2771"/>
                  <a:gd name="T72" fmla="*/ 952 w 3061"/>
                  <a:gd name="T73" fmla="*/ 1778 h 2771"/>
                  <a:gd name="T74" fmla="*/ 933 w 3061"/>
                  <a:gd name="T75" fmla="*/ 1702 h 2771"/>
                  <a:gd name="T76" fmla="*/ 936 w 3061"/>
                  <a:gd name="T77" fmla="*/ 1614 h 2771"/>
                  <a:gd name="T78" fmla="*/ 923 w 3061"/>
                  <a:gd name="T79" fmla="*/ 1536 h 2771"/>
                  <a:gd name="T80" fmla="*/ 902 w 3061"/>
                  <a:gd name="T81" fmla="*/ 1487 h 2771"/>
                  <a:gd name="T82" fmla="*/ 870 w 3061"/>
                  <a:gd name="T83" fmla="*/ 1455 h 2771"/>
                  <a:gd name="T84" fmla="*/ 795 w 3061"/>
                  <a:gd name="T85" fmla="*/ 1423 h 2771"/>
                  <a:gd name="T86" fmla="*/ 698 w 3061"/>
                  <a:gd name="T87" fmla="*/ 1398 h 2771"/>
                  <a:gd name="T88" fmla="*/ 588 w 3061"/>
                  <a:gd name="T89" fmla="*/ 1381 h 2771"/>
                  <a:gd name="T90" fmla="*/ 507 w 3061"/>
                  <a:gd name="T91" fmla="*/ 1356 h 2771"/>
                  <a:gd name="T92" fmla="*/ 435 w 3061"/>
                  <a:gd name="T93" fmla="*/ 1319 h 2771"/>
                  <a:gd name="T94" fmla="*/ 376 w 3061"/>
                  <a:gd name="T95" fmla="*/ 1267 h 2771"/>
                  <a:gd name="T96" fmla="*/ 339 w 3061"/>
                  <a:gd name="T97" fmla="*/ 1203 h 2771"/>
                  <a:gd name="T98" fmla="*/ 333 w 3061"/>
                  <a:gd name="T99" fmla="*/ 1131 h 2771"/>
                  <a:gd name="T100" fmla="*/ 354 w 3061"/>
                  <a:gd name="T101" fmla="*/ 1052 h 2771"/>
                  <a:gd name="T102" fmla="*/ 373 w 3061"/>
                  <a:gd name="T103" fmla="*/ 963 h 2771"/>
                  <a:gd name="T104" fmla="*/ 389 w 3061"/>
                  <a:gd name="T105" fmla="*/ 879 h 2771"/>
                  <a:gd name="T106" fmla="*/ 373 w 3061"/>
                  <a:gd name="T107" fmla="*/ 796 h 2771"/>
                  <a:gd name="T108" fmla="*/ 336 w 3061"/>
                  <a:gd name="T109" fmla="*/ 718 h 2771"/>
                  <a:gd name="T110" fmla="*/ 298 w 3061"/>
                  <a:gd name="T111" fmla="*/ 671 h 2771"/>
                  <a:gd name="T112" fmla="*/ 251 w 3061"/>
                  <a:gd name="T113" fmla="*/ 629 h 2771"/>
                  <a:gd name="T114" fmla="*/ 195 w 3061"/>
                  <a:gd name="T115" fmla="*/ 601 h 2771"/>
                  <a:gd name="T116" fmla="*/ 123 w 3061"/>
                  <a:gd name="T117" fmla="*/ 581 h 2771"/>
                  <a:gd name="T118" fmla="*/ 39 w 3061"/>
                  <a:gd name="T119" fmla="*/ 578 h 2771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3061"/>
                  <a:gd name="T181" fmla="*/ 0 h 2771"/>
                  <a:gd name="T182" fmla="*/ 3061 w 3061"/>
                  <a:gd name="T183" fmla="*/ 2771 h 2771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3061" h="2771">
                    <a:moveTo>
                      <a:pt x="0" y="578"/>
                    </a:moveTo>
                    <a:lnTo>
                      <a:pt x="0" y="0"/>
                    </a:lnTo>
                    <a:lnTo>
                      <a:pt x="3058" y="0"/>
                    </a:lnTo>
                    <a:lnTo>
                      <a:pt x="3061" y="2212"/>
                    </a:lnTo>
                    <a:lnTo>
                      <a:pt x="2795" y="2212"/>
                    </a:lnTo>
                    <a:lnTo>
                      <a:pt x="2785" y="2233"/>
                    </a:lnTo>
                    <a:lnTo>
                      <a:pt x="2777" y="2260"/>
                    </a:lnTo>
                    <a:lnTo>
                      <a:pt x="2777" y="2283"/>
                    </a:lnTo>
                    <a:lnTo>
                      <a:pt x="2779" y="2310"/>
                    </a:lnTo>
                    <a:lnTo>
                      <a:pt x="2789" y="2344"/>
                    </a:lnTo>
                    <a:lnTo>
                      <a:pt x="2801" y="2389"/>
                    </a:lnTo>
                    <a:lnTo>
                      <a:pt x="2811" y="2417"/>
                    </a:lnTo>
                    <a:lnTo>
                      <a:pt x="2820" y="2455"/>
                    </a:lnTo>
                    <a:lnTo>
                      <a:pt x="2824" y="2489"/>
                    </a:lnTo>
                    <a:lnTo>
                      <a:pt x="2824" y="2523"/>
                    </a:lnTo>
                    <a:lnTo>
                      <a:pt x="2820" y="2557"/>
                    </a:lnTo>
                    <a:lnTo>
                      <a:pt x="2811" y="2591"/>
                    </a:lnTo>
                    <a:lnTo>
                      <a:pt x="2798" y="2623"/>
                    </a:lnTo>
                    <a:lnTo>
                      <a:pt x="2777" y="2648"/>
                    </a:lnTo>
                    <a:lnTo>
                      <a:pt x="2748" y="2677"/>
                    </a:lnTo>
                    <a:lnTo>
                      <a:pt x="2718" y="2700"/>
                    </a:lnTo>
                    <a:lnTo>
                      <a:pt x="2692" y="2721"/>
                    </a:lnTo>
                    <a:lnTo>
                      <a:pt x="2660" y="2739"/>
                    </a:lnTo>
                    <a:lnTo>
                      <a:pt x="2623" y="2751"/>
                    </a:lnTo>
                    <a:lnTo>
                      <a:pt x="2577" y="2763"/>
                    </a:lnTo>
                    <a:lnTo>
                      <a:pt x="2535" y="2769"/>
                    </a:lnTo>
                    <a:lnTo>
                      <a:pt x="2498" y="2771"/>
                    </a:lnTo>
                    <a:lnTo>
                      <a:pt x="2458" y="2771"/>
                    </a:lnTo>
                    <a:lnTo>
                      <a:pt x="2420" y="2769"/>
                    </a:lnTo>
                    <a:lnTo>
                      <a:pt x="2392" y="2763"/>
                    </a:lnTo>
                    <a:lnTo>
                      <a:pt x="2357" y="2754"/>
                    </a:lnTo>
                    <a:lnTo>
                      <a:pt x="2323" y="2744"/>
                    </a:lnTo>
                    <a:lnTo>
                      <a:pt x="2297" y="2728"/>
                    </a:lnTo>
                    <a:lnTo>
                      <a:pt x="2267" y="2710"/>
                    </a:lnTo>
                    <a:lnTo>
                      <a:pt x="2241" y="2684"/>
                    </a:lnTo>
                    <a:lnTo>
                      <a:pt x="2213" y="2657"/>
                    </a:lnTo>
                    <a:lnTo>
                      <a:pt x="2190" y="2630"/>
                    </a:lnTo>
                    <a:lnTo>
                      <a:pt x="2172" y="2601"/>
                    </a:lnTo>
                    <a:lnTo>
                      <a:pt x="2157" y="2564"/>
                    </a:lnTo>
                    <a:lnTo>
                      <a:pt x="2147" y="2522"/>
                    </a:lnTo>
                    <a:lnTo>
                      <a:pt x="2147" y="2482"/>
                    </a:lnTo>
                    <a:lnTo>
                      <a:pt x="2157" y="2443"/>
                    </a:lnTo>
                    <a:lnTo>
                      <a:pt x="2169" y="2403"/>
                    </a:lnTo>
                    <a:lnTo>
                      <a:pt x="2179" y="2363"/>
                    </a:lnTo>
                    <a:lnTo>
                      <a:pt x="2192" y="2319"/>
                    </a:lnTo>
                    <a:lnTo>
                      <a:pt x="2197" y="2284"/>
                    </a:lnTo>
                    <a:lnTo>
                      <a:pt x="2197" y="2265"/>
                    </a:lnTo>
                    <a:lnTo>
                      <a:pt x="2195" y="2247"/>
                    </a:lnTo>
                    <a:lnTo>
                      <a:pt x="2187" y="2228"/>
                    </a:lnTo>
                    <a:lnTo>
                      <a:pt x="1677" y="2228"/>
                    </a:lnTo>
                    <a:lnTo>
                      <a:pt x="1685" y="2144"/>
                    </a:lnTo>
                    <a:lnTo>
                      <a:pt x="1682" y="2096"/>
                    </a:lnTo>
                    <a:lnTo>
                      <a:pt x="1677" y="2052"/>
                    </a:lnTo>
                    <a:lnTo>
                      <a:pt x="1672" y="2010"/>
                    </a:lnTo>
                    <a:lnTo>
                      <a:pt x="1665" y="1983"/>
                    </a:lnTo>
                    <a:lnTo>
                      <a:pt x="1650" y="1959"/>
                    </a:lnTo>
                    <a:lnTo>
                      <a:pt x="1634" y="1936"/>
                    </a:lnTo>
                    <a:lnTo>
                      <a:pt x="1609" y="1917"/>
                    </a:lnTo>
                    <a:lnTo>
                      <a:pt x="1579" y="1900"/>
                    </a:lnTo>
                    <a:lnTo>
                      <a:pt x="1550" y="1890"/>
                    </a:lnTo>
                    <a:lnTo>
                      <a:pt x="1524" y="1884"/>
                    </a:lnTo>
                    <a:lnTo>
                      <a:pt x="1478" y="1882"/>
                    </a:lnTo>
                    <a:lnTo>
                      <a:pt x="1425" y="1882"/>
                    </a:lnTo>
                    <a:lnTo>
                      <a:pt x="1375" y="1887"/>
                    </a:lnTo>
                    <a:lnTo>
                      <a:pt x="1318" y="1890"/>
                    </a:lnTo>
                    <a:lnTo>
                      <a:pt x="1277" y="1894"/>
                    </a:lnTo>
                    <a:lnTo>
                      <a:pt x="1221" y="1897"/>
                    </a:lnTo>
                    <a:lnTo>
                      <a:pt x="1175" y="1894"/>
                    </a:lnTo>
                    <a:lnTo>
                      <a:pt x="1136" y="1890"/>
                    </a:lnTo>
                    <a:lnTo>
                      <a:pt x="1074" y="1877"/>
                    </a:lnTo>
                    <a:lnTo>
                      <a:pt x="1034" y="1859"/>
                    </a:lnTo>
                    <a:lnTo>
                      <a:pt x="998" y="1835"/>
                    </a:lnTo>
                    <a:lnTo>
                      <a:pt x="974" y="1808"/>
                    </a:lnTo>
                    <a:lnTo>
                      <a:pt x="952" y="1778"/>
                    </a:lnTo>
                    <a:lnTo>
                      <a:pt x="936" y="1741"/>
                    </a:lnTo>
                    <a:lnTo>
                      <a:pt x="933" y="1702"/>
                    </a:lnTo>
                    <a:lnTo>
                      <a:pt x="933" y="1652"/>
                    </a:lnTo>
                    <a:lnTo>
                      <a:pt x="936" y="1614"/>
                    </a:lnTo>
                    <a:lnTo>
                      <a:pt x="933" y="1579"/>
                    </a:lnTo>
                    <a:lnTo>
                      <a:pt x="923" y="1536"/>
                    </a:lnTo>
                    <a:lnTo>
                      <a:pt x="915" y="1511"/>
                    </a:lnTo>
                    <a:lnTo>
                      <a:pt x="902" y="1487"/>
                    </a:lnTo>
                    <a:lnTo>
                      <a:pt x="886" y="1469"/>
                    </a:lnTo>
                    <a:lnTo>
                      <a:pt x="870" y="1455"/>
                    </a:lnTo>
                    <a:lnTo>
                      <a:pt x="836" y="1439"/>
                    </a:lnTo>
                    <a:lnTo>
                      <a:pt x="795" y="1423"/>
                    </a:lnTo>
                    <a:lnTo>
                      <a:pt x="751" y="1411"/>
                    </a:lnTo>
                    <a:lnTo>
                      <a:pt x="698" y="1398"/>
                    </a:lnTo>
                    <a:lnTo>
                      <a:pt x="645" y="1388"/>
                    </a:lnTo>
                    <a:lnTo>
                      <a:pt x="588" y="1381"/>
                    </a:lnTo>
                    <a:lnTo>
                      <a:pt x="548" y="1368"/>
                    </a:lnTo>
                    <a:lnTo>
                      <a:pt x="507" y="1356"/>
                    </a:lnTo>
                    <a:lnTo>
                      <a:pt x="464" y="1341"/>
                    </a:lnTo>
                    <a:lnTo>
                      <a:pt x="435" y="1319"/>
                    </a:lnTo>
                    <a:lnTo>
                      <a:pt x="400" y="1292"/>
                    </a:lnTo>
                    <a:lnTo>
                      <a:pt x="376" y="1267"/>
                    </a:lnTo>
                    <a:lnTo>
                      <a:pt x="354" y="1237"/>
                    </a:lnTo>
                    <a:lnTo>
                      <a:pt x="339" y="1203"/>
                    </a:lnTo>
                    <a:lnTo>
                      <a:pt x="333" y="1165"/>
                    </a:lnTo>
                    <a:lnTo>
                      <a:pt x="333" y="1131"/>
                    </a:lnTo>
                    <a:lnTo>
                      <a:pt x="341" y="1098"/>
                    </a:lnTo>
                    <a:lnTo>
                      <a:pt x="354" y="1052"/>
                    </a:lnTo>
                    <a:lnTo>
                      <a:pt x="368" y="1005"/>
                    </a:lnTo>
                    <a:lnTo>
                      <a:pt x="373" y="963"/>
                    </a:lnTo>
                    <a:lnTo>
                      <a:pt x="384" y="920"/>
                    </a:lnTo>
                    <a:lnTo>
                      <a:pt x="389" y="879"/>
                    </a:lnTo>
                    <a:lnTo>
                      <a:pt x="384" y="834"/>
                    </a:lnTo>
                    <a:lnTo>
                      <a:pt x="373" y="796"/>
                    </a:lnTo>
                    <a:lnTo>
                      <a:pt x="357" y="756"/>
                    </a:lnTo>
                    <a:lnTo>
                      <a:pt x="336" y="718"/>
                    </a:lnTo>
                    <a:lnTo>
                      <a:pt x="313" y="690"/>
                    </a:lnTo>
                    <a:lnTo>
                      <a:pt x="298" y="671"/>
                    </a:lnTo>
                    <a:lnTo>
                      <a:pt x="275" y="650"/>
                    </a:lnTo>
                    <a:lnTo>
                      <a:pt x="251" y="629"/>
                    </a:lnTo>
                    <a:lnTo>
                      <a:pt x="228" y="615"/>
                    </a:lnTo>
                    <a:lnTo>
                      <a:pt x="195" y="601"/>
                    </a:lnTo>
                    <a:lnTo>
                      <a:pt x="163" y="591"/>
                    </a:lnTo>
                    <a:lnTo>
                      <a:pt x="123" y="581"/>
                    </a:lnTo>
                    <a:lnTo>
                      <a:pt x="78" y="578"/>
                    </a:lnTo>
                    <a:lnTo>
                      <a:pt x="39" y="578"/>
                    </a:lnTo>
                    <a:lnTo>
                      <a:pt x="0" y="578"/>
                    </a:lnTo>
                    <a:close/>
                  </a:path>
                </a:pathLst>
              </a:custGeom>
              <a:noFill/>
              <a:ln w="1778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49" name="Group 74"/>
            <p:cNvGrpSpPr>
              <a:grpSpLocks/>
            </p:cNvGrpSpPr>
            <p:nvPr/>
          </p:nvGrpSpPr>
          <p:grpSpPr bwMode="auto">
            <a:xfrm>
              <a:off x="5578" y="9542"/>
              <a:ext cx="3075" cy="2322"/>
              <a:chOff x="5578" y="9542"/>
              <a:chExt cx="3075" cy="2322"/>
            </a:xfrm>
          </p:grpSpPr>
          <p:pic>
            <p:nvPicPr>
              <p:cNvPr id="83" name="Picture 75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78" y="9542"/>
                <a:ext cx="3075" cy="2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4" name="Freeform 76"/>
              <p:cNvSpPr>
                <a:spLocks/>
              </p:cNvSpPr>
              <p:nvPr/>
            </p:nvSpPr>
            <p:spPr bwMode="auto">
              <a:xfrm>
                <a:off x="5578" y="9543"/>
                <a:ext cx="3074" cy="2321"/>
              </a:xfrm>
              <a:custGeom>
                <a:avLst/>
                <a:gdLst>
                  <a:gd name="T0" fmla="*/ 0 w 3074"/>
                  <a:gd name="T1" fmla="*/ 2321 h 2321"/>
                  <a:gd name="T2" fmla="*/ 3071 w 3074"/>
                  <a:gd name="T3" fmla="*/ 0 h 2321"/>
                  <a:gd name="T4" fmla="*/ 2784 w 3074"/>
                  <a:gd name="T5" fmla="*/ 45 h 2321"/>
                  <a:gd name="T6" fmla="*/ 2793 w 3074"/>
                  <a:gd name="T7" fmla="*/ 120 h 2321"/>
                  <a:gd name="T8" fmla="*/ 2824 w 3074"/>
                  <a:gd name="T9" fmla="*/ 224 h 2321"/>
                  <a:gd name="T10" fmla="*/ 2833 w 3074"/>
                  <a:gd name="T11" fmla="*/ 308 h 2321"/>
                  <a:gd name="T12" fmla="*/ 2814 w 3074"/>
                  <a:gd name="T13" fmla="*/ 394 h 2321"/>
                  <a:gd name="T14" fmla="*/ 2750 w 3074"/>
                  <a:gd name="T15" fmla="*/ 469 h 2321"/>
                  <a:gd name="T16" fmla="*/ 2671 w 3074"/>
                  <a:gd name="T17" fmla="*/ 523 h 2321"/>
                  <a:gd name="T18" fmla="*/ 2575 w 3074"/>
                  <a:gd name="T19" fmla="*/ 551 h 2321"/>
                  <a:gd name="T20" fmla="*/ 2437 w 3074"/>
                  <a:gd name="T21" fmla="*/ 547 h 2321"/>
                  <a:gd name="T22" fmla="*/ 2346 w 3074"/>
                  <a:gd name="T23" fmla="*/ 531 h 2321"/>
                  <a:gd name="T24" fmla="*/ 2257 w 3074"/>
                  <a:gd name="T25" fmla="*/ 472 h 2321"/>
                  <a:gd name="T26" fmla="*/ 2195 w 3074"/>
                  <a:gd name="T27" fmla="*/ 400 h 2321"/>
                  <a:gd name="T28" fmla="*/ 2170 w 3074"/>
                  <a:gd name="T29" fmla="*/ 323 h 2321"/>
                  <a:gd name="T30" fmla="*/ 2174 w 3074"/>
                  <a:gd name="T31" fmla="*/ 239 h 2321"/>
                  <a:gd name="T32" fmla="*/ 2195 w 3074"/>
                  <a:gd name="T33" fmla="*/ 162 h 2321"/>
                  <a:gd name="T34" fmla="*/ 2217 w 3074"/>
                  <a:gd name="T35" fmla="*/ 83 h 2321"/>
                  <a:gd name="T36" fmla="*/ 2206 w 3074"/>
                  <a:gd name="T37" fmla="*/ 10 h 2321"/>
                  <a:gd name="T38" fmla="*/ 1696 w 3074"/>
                  <a:gd name="T39" fmla="*/ 90 h 2321"/>
                  <a:gd name="T40" fmla="*/ 1689 w 3074"/>
                  <a:gd name="T41" fmla="*/ 195 h 2321"/>
                  <a:gd name="T42" fmla="*/ 1683 w 3074"/>
                  <a:gd name="T43" fmla="*/ 281 h 2321"/>
                  <a:gd name="T44" fmla="*/ 1660 w 3074"/>
                  <a:gd name="T45" fmla="*/ 356 h 2321"/>
                  <a:gd name="T46" fmla="*/ 1614 w 3074"/>
                  <a:gd name="T47" fmla="*/ 404 h 2321"/>
                  <a:gd name="T48" fmla="*/ 1551 w 3074"/>
                  <a:gd name="T49" fmla="*/ 431 h 2321"/>
                  <a:gd name="T50" fmla="*/ 1479 w 3074"/>
                  <a:gd name="T51" fmla="*/ 439 h 2321"/>
                  <a:gd name="T52" fmla="*/ 1392 w 3074"/>
                  <a:gd name="T53" fmla="*/ 434 h 2321"/>
                  <a:gd name="T54" fmla="*/ 1311 w 3074"/>
                  <a:gd name="T55" fmla="*/ 429 h 2321"/>
                  <a:gd name="T56" fmla="*/ 1211 w 3074"/>
                  <a:gd name="T57" fmla="*/ 424 h 2321"/>
                  <a:gd name="T58" fmla="*/ 1120 w 3074"/>
                  <a:gd name="T59" fmla="*/ 434 h 2321"/>
                  <a:gd name="T60" fmla="*/ 1038 w 3074"/>
                  <a:gd name="T61" fmla="*/ 463 h 2321"/>
                  <a:gd name="T62" fmla="*/ 978 w 3074"/>
                  <a:gd name="T63" fmla="*/ 516 h 2321"/>
                  <a:gd name="T64" fmla="*/ 943 w 3074"/>
                  <a:gd name="T65" fmla="*/ 579 h 2321"/>
                  <a:gd name="T66" fmla="*/ 943 w 3074"/>
                  <a:gd name="T67" fmla="*/ 654 h 2321"/>
                  <a:gd name="T68" fmla="*/ 943 w 3074"/>
                  <a:gd name="T69" fmla="*/ 735 h 2321"/>
                  <a:gd name="T70" fmla="*/ 925 w 3074"/>
                  <a:gd name="T71" fmla="*/ 801 h 2321"/>
                  <a:gd name="T72" fmla="*/ 887 w 3074"/>
                  <a:gd name="T73" fmla="*/ 856 h 2321"/>
                  <a:gd name="T74" fmla="*/ 810 w 3074"/>
                  <a:gd name="T75" fmla="*/ 893 h 2321"/>
                  <a:gd name="T76" fmla="*/ 728 w 3074"/>
                  <a:gd name="T77" fmla="*/ 916 h 2321"/>
                  <a:gd name="T78" fmla="*/ 629 w 3074"/>
                  <a:gd name="T79" fmla="*/ 935 h 2321"/>
                  <a:gd name="T80" fmla="*/ 541 w 3074"/>
                  <a:gd name="T81" fmla="*/ 955 h 2321"/>
                  <a:gd name="T82" fmla="*/ 468 w 3074"/>
                  <a:gd name="T83" fmla="*/ 982 h 2321"/>
                  <a:gd name="T84" fmla="*/ 412 w 3074"/>
                  <a:gd name="T85" fmla="*/ 1022 h 2321"/>
                  <a:gd name="T86" fmla="*/ 365 w 3074"/>
                  <a:gd name="T87" fmla="*/ 1084 h 2321"/>
                  <a:gd name="T88" fmla="*/ 340 w 3074"/>
                  <a:gd name="T89" fmla="*/ 1160 h 2321"/>
                  <a:gd name="T90" fmla="*/ 350 w 3074"/>
                  <a:gd name="T91" fmla="*/ 1239 h 2321"/>
                  <a:gd name="T92" fmla="*/ 377 w 3074"/>
                  <a:gd name="T93" fmla="*/ 1338 h 2321"/>
                  <a:gd name="T94" fmla="*/ 393 w 3074"/>
                  <a:gd name="T95" fmla="*/ 1422 h 2321"/>
                  <a:gd name="T96" fmla="*/ 388 w 3074"/>
                  <a:gd name="T97" fmla="*/ 1504 h 2321"/>
                  <a:gd name="T98" fmla="*/ 365 w 3074"/>
                  <a:gd name="T99" fmla="*/ 1577 h 2321"/>
                  <a:gd name="T100" fmla="*/ 327 w 3074"/>
                  <a:gd name="T101" fmla="*/ 1651 h 2321"/>
                  <a:gd name="T102" fmla="*/ 266 w 3074"/>
                  <a:gd name="T103" fmla="*/ 1733 h 2321"/>
                  <a:gd name="T104" fmla="*/ 205 w 3074"/>
                  <a:gd name="T105" fmla="*/ 1785 h 2321"/>
                  <a:gd name="T106" fmla="*/ 141 w 3074"/>
                  <a:gd name="T107" fmla="*/ 1816 h 2321"/>
                  <a:gd name="T108" fmla="*/ 46 w 3074"/>
                  <a:gd name="T109" fmla="*/ 1833 h 232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074"/>
                  <a:gd name="T166" fmla="*/ 0 h 2321"/>
                  <a:gd name="T167" fmla="*/ 3074 w 3074"/>
                  <a:gd name="T168" fmla="*/ 2321 h 232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074" h="2321">
                    <a:moveTo>
                      <a:pt x="0" y="1833"/>
                    </a:moveTo>
                    <a:lnTo>
                      <a:pt x="0" y="2321"/>
                    </a:lnTo>
                    <a:lnTo>
                      <a:pt x="3074" y="2321"/>
                    </a:lnTo>
                    <a:lnTo>
                      <a:pt x="3071" y="0"/>
                    </a:lnTo>
                    <a:lnTo>
                      <a:pt x="2798" y="0"/>
                    </a:lnTo>
                    <a:lnTo>
                      <a:pt x="2784" y="45"/>
                    </a:lnTo>
                    <a:lnTo>
                      <a:pt x="2784" y="76"/>
                    </a:lnTo>
                    <a:lnTo>
                      <a:pt x="2793" y="120"/>
                    </a:lnTo>
                    <a:lnTo>
                      <a:pt x="2809" y="168"/>
                    </a:lnTo>
                    <a:lnTo>
                      <a:pt x="2824" y="224"/>
                    </a:lnTo>
                    <a:lnTo>
                      <a:pt x="2833" y="268"/>
                    </a:lnTo>
                    <a:lnTo>
                      <a:pt x="2833" y="308"/>
                    </a:lnTo>
                    <a:lnTo>
                      <a:pt x="2827" y="352"/>
                    </a:lnTo>
                    <a:lnTo>
                      <a:pt x="2814" y="394"/>
                    </a:lnTo>
                    <a:lnTo>
                      <a:pt x="2784" y="434"/>
                    </a:lnTo>
                    <a:lnTo>
                      <a:pt x="2750" y="469"/>
                    </a:lnTo>
                    <a:lnTo>
                      <a:pt x="2712" y="501"/>
                    </a:lnTo>
                    <a:lnTo>
                      <a:pt x="2671" y="523"/>
                    </a:lnTo>
                    <a:lnTo>
                      <a:pt x="2621" y="540"/>
                    </a:lnTo>
                    <a:lnTo>
                      <a:pt x="2575" y="551"/>
                    </a:lnTo>
                    <a:lnTo>
                      <a:pt x="2512" y="552"/>
                    </a:lnTo>
                    <a:lnTo>
                      <a:pt x="2437" y="547"/>
                    </a:lnTo>
                    <a:lnTo>
                      <a:pt x="2389" y="540"/>
                    </a:lnTo>
                    <a:lnTo>
                      <a:pt x="2346" y="531"/>
                    </a:lnTo>
                    <a:lnTo>
                      <a:pt x="2308" y="508"/>
                    </a:lnTo>
                    <a:lnTo>
                      <a:pt x="2257" y="472"/>
                    </a:lnTo>
                    <a:lnTo>
                      <a:pt x="2224" y="437"/>
                    </a:lnTo>
                    <a:lnTo>
                      <a:pt x="2195" y="400"/>
                    </a:lnTo>
                    <a:lnTo>
                      <a:pt x="2179" y="360"/>
                    </a:lnTo>
                    <a:lnTo>
                      <a:pt x="2170" y="323"/>
                    </a:lnTo>
                    <a:lnTo>
                      <a:pt x="2170" y="281"/>
                    </a:lnTo>
                    <a:lnTo>
                      <a:pt x="2174" y="239"/>
                    </a:lnTo>
                    <a:lnTo>
                      <a:pt x="2185" y="199"/>
                    </a:lnTo>
                    <a:lnTo>
                      <a:pt x="2195" y="162"/>
                    </a:lnTo>
                    <a:lnTo>
                      <a:pt x="2208" y="123"/>
                    </a:lnTo>
                    <a:lnTo>
                      <a:pt x="2217" y="83"/>
                    </a:lnTo>
                    <a:lnTo>
                      <a:pt x="2217" y="49"/>
                    </a:lnTo>
                    <a:lnTo>
                      <a:pt x="2206" y="10"/>
                    </a:lnTo>
                    <a:lnTo>
                      <a:pt x="1691" y="10"/>
                    </a:lnTo>
                    <a:lnTo>
                      <a:pt x="1696" y="90"/>
                    </a:lnTo>
                    <a:lnTo>
                      <a:pt x="1691" y="148"/>
                    </a:lnTo>
                    <a:lnTo>
                      <a:pt x="1689" y="195"/>
                    </a:lnTo>
                    <a:lnTo>
                      <a:pt x="1689" y="236"/>
                    </a:lnTo>
                    <a:lnTo>
                      <a:pt x="1683" y="281"/>
                    </a:lnTo>
                    <a:lnTo>
                      <a:pt x="1673" y="325"/>
                    </a:lnTo>
                    <a:lnTo>
                      <a:pt x="1660" y="356"/>
                    </a:lnTo>
                    <a:lnTo>
                      <a:pt x="1641" y="383"/>
                    </a:lnTo>
                    <a:lnTo>
                      <a:pt x="1614" y="404"/>
                    </a:lnTo>
                    <a:lnTo>
                      <a:pt x="1585" y="422"/>
                    </a:lnTo>
                    <a:lnTo>
                      <a:pt x="1551" y="431"/>
                    </a:lnTo>
                    <a:lnTo>
                      <a:pt x="1513" y="437"/>
                    </a:lnTo>
                    <a:lnTo>
                      <a:pt x="1479" y="439"/>
                    </a:lnTo>
                    <a:lnTo>
                      <a:pt x="1433" y="439"/>
                    </a:lnTo>
                    <a:lnTo>
                      <a:pt x="1392" y="434"/>
                    </a:lnTo>
                    <a:lnTo>
                      <a:pt x="1357" y="431"/>
                    </a:lnTo>
                    <a:lnTo>
                      <a:pt x="1311" y="429"/>
                    </a:lnTo>
                    <a:lnTo>
                      <a:pt x="1263" y="424"/>
                    </a:lnTo>
                    <a:lnTo>
                      <a:pt x="1211" y="424"/>
                    </a:lnTo>
                    <a:lnTo>
                      <a:pt x="1166" y="429"/>
                    </a:lnTo>
                    <a:lnTo>
                      <a:pt x="1120" y="434"/>
                    </a:lnTo>
                    <a:lnTo>
                      <a:pt x="1073" y="446"/>
                    </a:lnTo>
                    <a:lnTo>
                      <a:pt x="1038" y="463"/>
                    </a:lnTo>
                    <a:lnTo>
                      <a:pt x="1001" y="486"/>
                    </a:lnTo>
                    <a:lnTo>
                      <a:pt x="978" y="516"/>
                    </a:lnTo>
                    <a:lnTo>
                      <a:pt x="953" y="547"/>
                    </a:lnTo>
                    <a:lnTo>
                      <a:pt x="943" y="579"/>
                    </a:lnTo>
                    <a:lnTo>
                      <a:pt x="937" y="617"/>
                    </a:lnTo>
                    <a:lnTo>
                      <a:pt x="943" y="654"/>
                    </a:lnTo>
                    <a:lnTo>
                      <a:pt x="945" y="694"/>
                    </a:lnTo>
                    <a:lnTo>
                      <a:pt x="943" y="735"/>
                    </a:lnTo>
                    <a:lnTo>
                      <a:pt x="935" y="767"/>
                    </a:lnTo>
                    <a:lnTo>
                      <a:pt x="925" y="801"/>
                    </a:lnTo>
                    <a:lnTo>
                      <a:pt x="907" y="834"/>
                    </a:lnTo>
                    <a:lnTo>
                      <a:pt x="887" y="856"/>
                    </a:lnTo>
                    <a:lnTo>
                      <a:pt x="853" y="879"/>
                    </a:lnTo>
                    <a:lnTo>
                      <a:pt x="810" y="893"/>
                    </a:lnTo>
                    <a:lnTo>
                      <a:pt x="768" y="906"/>
                    </a:lnTo>
                    <a:lnTo>
                      <a:pt x="728" y="916"/>
                    </a:lnTo>
                    <a:lnTo>
                      <a:pt x="685" y="926"/>
                    </a:lnTo>
                    <a:lnTo>
                      <a:pt x="629" y="935"/>
                    </a:lnTo>
                    <a:lnTo>
                      <a:pt x="587" y="943"/>
                    </a:lnTo>
                    <a:lnTo>
                      <a:pt x="541" y="955"/>
                    </a:lnTo>
                    <a:lnTo>
                      <a:pt x="506" y="968"/>
                    </a:lnTo>
                    <a:lnTo>
                      <a:pt x="468" y="982"/>
                    </a:lnTo>
                    <a:lnTo>
                      <a:pt x="438" y="1002"/>
                    </a:lnTo>
                    <a:lnTo>
                      <a:pt x="412" y="1022"/>
                    </a:lnTo>
                    <a:lnTo>
                      <a:pt x="382" y="1054"/>
                    </a:lnTo>
                    <a:lnTo>
                      <a:pt x="365" y="1084"/>
                    </a:lnTo>
                    <a:lnTo>
                      <a:pt x="347" y="1118"/>
                    </a:lnTo>
                    <a:lnTo>
                      <a:pt x="340" y="1160"/>
                    </a:lnTo>
                    <a:lnTo>
                      <a:pt x="346" y="1200"/>
                    </a:lnTo>
                    <a:lnTo>
                      <a:pt x="350" y="1239"/>
                    </a:lnTo>
                    <a:lnTo>
                      <a:pt x="365" y="1286"/>
                    </a:lnTo>
                    <a:lnTo>
                      <a:pt x="377" y="1338"/>
                    </a:lnTo>
                    <a:lnTo>
                      <a:pt x="388" y="1385"/>
                    </a:lnTo>
                    <a:lnTo>
                      <a:pt x="393" y="1422"/>
                    </a:lnTo>
                    <a:lnTo>
                      <a:pt x="393" y="1456"/>
                    </a:lnTo>
                    <a:lnTo>
                      <a:pt x="388" y="1504"/>
                    </a:lnTo>
                    <a:lnTo>
                      <a:pt x="375" y="1543"/>
                    </a:lnTo>
                    <a:lnTo>
                      <a:pt x="365" y="1577"/>
                    </a:lnTo>
                    <a:lnTo>
                      <a:pt x="347" y="1610"/>
                    </a:lnTo>
                    <a:lnTo>
                      <a:pt x="327" y="1651"/>
                    </a:lnTo>
                    <a:lnTo>
                      <a:pt x="297" y="1699"/>
                    </a:lnTo>
                    <a:lnTo>
                      <a:pt x="266" y="1733"/>
                    </a:lnTo>
                    <a:lnTo>
                      <a:pt x="234" y="1760"/>
                    </a:lnTo>
                    <a:lnTo>
                      <a:pt x="205" y="1785"/>
                    </a:lnTo>
                    <a:lnTo>
                      <a:pt x="172" y="1805"/>
                    </a:lnTo>
                    <a:lnTo>
                      <a:pt x="141" y="1816"/>
                    </a:lnTo>
                    <a:lnTo>
                      <a:pt x="96" y="1826"/>
                    </a:lnTo>
                    <a:lnTo>
                      <a:pt x="46" y="1833"/>
                    </a:lnTo>
                    <a:lnTo>
                      <a:pt x="0" y="1833"/>
                    </a:lnTo>
                    <a:close/>
                  </a:path>
                </a:pathLst>
              </a:custGeom>
              <a:noFill/>
              <a:ln w="1778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50" name="Group 77"/>
            <p:cNvGrpSpPr>
              <a:grpSpLocks/>
            </p:cNvGrpSpPr>
            <p:nvPr/>
          </p:nvGrpSpPr>
          <p:grpSpPr bwMode="auto">
            <a:xfrm>
              <a:off x="2825" y="9092"/>
              <a:ext cx="2754" cy="2772"/>
              <a:chOff x="2825" y="9092"/>
              <a:chExt cx="2754" cy="2772"/>
            </a:xfrm>
          </p:grpSpPr>
          <p:pic>
            <p:nvPicPr>
              <p:cNvPr id="81" name="Picture 78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5" y="9092"/>
                <a:ext cx="2754" cy="2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2" name="Freeform 79"/>
              <p:cNvSpPr>
                <a:spLocks/>
              </p:cNvSpPr>
              <p:nvPr/>
            </p:nvSpPr>
            <p:spPr bwMode="auto">
              <a:xfrm>
                <a:off x="2825" y="9092"/>
                <a:ext cx="2753" cy="2772"/>
              </a:xfrm>
              <a:custGeom>
                <a:avLst/>
                <a:gdLst>
                  <a:gd name="T0" fmla="*/ 2753 w 2753"/>
                  <a:gd name="T1" fmla="*/ 2772 h 2772"/>
                  <a:gd name="T2" fmla="*/ 0 w 2753"/>
                  <a:gd name="T3" fmla="*/ 558 h 2772"/>
                  <a:gd name="T4" fmla="*/ 248 w 2753"/>
                  <a:gd name="T5" fmla="*/ 540 h 2772"/>
                  <a:gd name="T6" fmla="*/ 256 w 2753"/>
                  <a:gd name="T7" fmla="*/ 489 h 2772"/>
                  <a:gd name="T8" fmla="*/ 243 w 2753"/>
                  <a:gd name="T9" fmla="*/ 428 h 2772"/>
                  <a:gd name="T10" fmla="*/ 225 w 2753"/>
                  <a:gd name="T11" fmla="*/ 353 h 2772"/>
                  <a:gd name="T12" fmla="*/ 212 w 2753"/>
                  <a:gd name="T13" fmla="*/ 281 h 2772"/>
                  <a:gd name="T14" fmla="*/ 214 w 2753"/>
                  <a:gd name="T15" fmla="*/ 215 h 2772"/>
                  <a:gd name="T16" fmla="*/ 236 w 2753"/>
                  <a:gd name="T17" fmla="*/ 148 h 2772"/>
                  <a:gd name="T18" fmla="*/ 282 w 2753"/>
                  <a:gd name="T19" fmla="*/ 95 h 2772"/>
                  <a:gd name="T20" fmla="*/ 332 w 2753"/>
                  <a:gd name="T21" fmla="*/ 51 h 2772"/>
                  <a:gd name="T22" fmla="*/ 394 w 2753"/>
                  <a:gd name="T23" fmla="*/ 18 h 2772"/>
                  <a:gd name="T24" fmla="*/ 473 w 2753"/>
                  <a:gd name="T25" fmla="*/ 3 h 2772"/>
                  <a:gd name="T26" fmla="*/ 543 w 2753"/>
                  <a:gd name="T27" fmla="*/ 0 h 2772"/>
                  <a:gd name="T28" fmla="*/ 602 w 2753"/>
                  <a:gd name="T29" fmla="*/ 8 h 2772"/>
                  <a:gd name="T30" fmla="*/ 664 w 2753"/>
                  <a:gd name="T31" fmla="*/ 28 h 2772"/>
                  <a:gd name="T32" fmla="*/ 714 w 2753"/>
                  <a:gd name="T33" fmla="*/ 62 h 2772"/>
                  <a:gd name="T34" fmla="*/ 762 w 2753"/>
                  <a:gd name="T35" fmla="*/ 114 h 2772"/>
                  <a:gd name="T36" fmla="*/ 800 w 2753"/>
                  <a:gd name="T37" fmla="*/ 171 h 2772"/>
                  <a:gd name="T38" fmla="*/ 822 w 2753"/>
                  <a:gd name="T39" fmla="*/ 250 h 2772"/>
                  <a:gd name="T40" fmla="*/ 811 w 2753"/>
                  <a:gd name="T41" fmla="*/ 329 h 2772"/>
                  <a:gd name="T42" fmla="*/ 793 w 2753"/>
                  <a:gd name="T43" fmla="*/ 408 h 2772"/>
                  <a:gd name="T44" fmla="*/ 774 w 2753"/>
                  <a:gd name="T45" fmla="*/ 486 h 2772"/>
                  <a:gd name="T46" fmla="*/ 779 w 2753"/>
                  <a:gd name="T47" fmla="*/ 524 h 2772"/>
                  <a:gd name="T48" fmla="*/ 1242 w 2753"/>
                  <a:gd name="T49" fmla="*/ 544 h 2772"/>
                  <a:gd name="T50" fmla="*/ 1230 w 2753"/>
                  <a:gd name="T51" fmla="*/ 690 h 2772"/>
                  <a:gd name="T52" fmla="*/ 1235 w 2753"/>
                  <a:gd name="T53" fmla="*/ 776 h 2772"/>
                  <a:gd name="T54" fmla="*/ 1247 w 2753"/>
                  <a:gd name="T55" fmla="*/ 865 h 2772"/>
                  <a:gd name="T56" fmla="*/ 1278 w 2753"/>
                  <a:gd name="T57" fmla="*/ 919 h 2772"/>
                  <a:gd name="T58" fmla="*/ 1328 w 2753"/>
                  <a:gd name="T59" fmla="*/ 958 h 2772"/>
                  <a:gd name="T60" fmla="*/ 1390 w 2753"/>
                  <a:gd name="T61" fmla="*/ 977 h 2772"/>
                  <a:gd name="T62" fmla="*/ 1461 w 2753"/>
                  <a:gd name="T63" fmla="*/ 978 h 2772"/>
                  <a:gd name="T64" fmla="*/ 1531 w 2753"/>
                  <a:gd name="T65" fmla="*/ 971 h 2772"/>
                  <a:gd name="T66" fmla="*/ 1616 w 2753"/>
                  <a:gd name="T67" fmla="*/ 961 h 2772"/>
                  <a:gd name="T68" fmla="*/ 1705 w 2753"/>
                  <a:gd name="T69" fmla="*/ 967 h 2772"/>
                  <a:gd name="T70" fmla="*/ 1787 w 2753"/>
                  <a:gd name="T71" fmla="*/ 988 h 2772"/>
                  <a:gd name="T72" fmla="*/ 1853 w 2753"/>
                  <a:gd name="T73" fmla="*/ 1028 h 2772"/>
                  <a:gd name="T74" fmla="*/ 1894 w 2753"/>
                  <a:gd name="T75" fmla="*/ 1087 h 2772"/>
                  <a:gd name="T76" fmla="*/ 1911 w 2753"/>
                  <a:gd name="T77" fmla="*/ 1156 h 2772"/>
                  <a:gd name="T78" fmla="*/ 1903 w 2753"/>
                  <a:gd name="T79" fmla="*/ 1235 h 2772"/>
                  <a:gd name="T80" fmla="*/ 1911 w 2753"/>
                  <a:gd name="T81" fmla="*/ 1309 h 2772"/>
                  <a:gd name="T82" fmla="*/ 1936 w 2753"/>
                  <a:gd name="T83" fmla="*/ 1374 h 2772"/>
                  <a:gd name="T84" fmla="*/ 1984 w 2753"/>
                  <a:gd name="T85" fmla="*/ 1418 h 2772"/>
                  <a:gd name="T86" fmla="*/ 2063 w 2753"/>
                  <a:gd name="T87" fmla="*/ 1446 h 2772"/>
                  <a:gd name="T88" fmla="*/ 2137 w 2753"/>
                  <a:gd name="T89" fmla="*/ 1466 h 2772"/>
                  <a:gd name="T90" fmla="*/ 2226 w 2753"/>
                  <a:gd name="T91" fmla="*/ 1483 h 2772"/>
                  <a:gd name="T92" fmla="*/ 2300 w 2753"/>
                  <a:gd name="T93" fmla="*/ 1507 h 2772"/>
                  <a:gd name="T94" fmla="*/ 2359 w 2753"/>
                  <a:gd name="T95" fmla="*/ 1542 h 2772"/>
                  <a:gd name="T96" fmla="*/ 2409 w 2753"/>
                  <a:gd name="T97" fmla="*/ 1593 h 2772"/>
                  <a:gd name="T98" fmla="*/ 2440 w 2753"/>
                  <a:gd name="T99" fmla="*/ 1655 h 2772"/>
                  <a:gd name="T100" fmla="*/ 2443 w 2753"/>
                  <a:gd name="T101" fmla="*/ 1743 h 2772"/>
                  <a:gd name="T102" fmla="*/ 2426 w 2753"/>
                  <a:gd name="T103" fmla="*/ 1826 h 2772"/>
                  <a:gd name="T104" fmla="*/ 2403 w 2753"/>
                  <a:gd name="T105" fmla="*/ 1924 h 2772"/>
                  <a:gd name="T106" fmla="*/ 2398 w 2753"/>
                  <a:gd name="T107" fmla="*/ 1996 h 2772"/>
                  <a:gd name="T108" fmla="*/ 2414 w 2753"/>
                  <a:gd name="T109" fmla="*/ 2082 h 2772"/>
                  <a:gd name="T110" fmla="*/ 2445 w 2753"/>
                  <a:gd name="T111" fmla="*/ 2142 h 2772"/>
                  <a:gd name="T112" fmla="*/ 2496 w 2753"/>
                  <a:gd name="T113" fmla="*/ 2206 h 2772"/>
                  <a:gd name="T114" fmla="*/ 2562 w 2753"/>
                  <a:gd name="T115" fmla="*/ 2256 h 2772"/>
                  <a:gd name="T116" fmla="*/ 2631 w 2753"/>
                  <a:gd name="T117" fmla="*/ 2277 h 2772"/>
                  <a:gd name="T118" fmla="*/ 2710 w 2753"/>
                  <a:gd name="T119" fmla="*/ 2284 h 277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2753"/>
                  <a:gd name="T181" fmla="*/ 0 h 2772"/>
                  <a:gd name="T182" fmla="*/ 2753 w 2753"/>
                  <a:gd name="T183" fmla="*/ 2772 h 2772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2753" h="2772">
                    <a:moveTo>
                      <a:pt x="2753" y="2283"/>
                    </a:moveTo>
                    <a:lnTo>
                      <a:pt x="2753" y="2772"/>
                    </a:lnTo>
                    <a:lnTo>
                      <a:pt x="3" y="2772"/>
                    </a:lnTo>
                    <a:lnTo>
                      <a:pt x="0" y="558"/>
                    </a:lnTo>
                    <a:lnTo>
                      <a:pt x="239" y="558"/>
                    </a:lnTo>
                    <a:lnTo>
                      <a:pt x="248" y="540"/>
                    </a:lnTo>
                    <a:lnTo>
                      <a:pt x="256" y="512"/>
                    </a:lnTo>
                    <a:lnTo>
                      <a:pt x="256" y="489"/>
                    </a:lnTo>
                    <a:lnTo>
                      <a:pt x="253" y="462"/>
                    </a:lnTo>
                    <a:lnTo>
                      <a:pt x="243" y="428"/>
                    </a:lnTo>
                    <a:lnTo>
                      <a:pt x="234" y="383"/>
                    </a:lnTo>
                    <a:lnTo>
                      <a:pt x="225" y="353"/>
                    </a:lnTo>
                    <a:lnTo>
                      <a:pt x="214" y="317"/>
                    </a:lnTo>
                    <a:lnTo>
                      <a:pt x="212" y="281"/>
                    </a:lnTo>
                    <a:lnTo>
                      <a:pt x="212" y="247"/>
                    </a:lnTo>
                    <a:lnTo>
                      <a:pt x="214" y="215"/>
                    </a:lnTo>
                    <a:lnTo>
                      <a:pt x="225" y="181"/>
                    </a:lnTo>
                    <a:lnTo>
                      <a:pt x="236" y="148"/>
                    </a:lnTo>
                    <a:lnTo>
                      <a:pt x="256" y="124"/>
                    </a:lnTo>
                    <a:lnTo>
                      <a:pt x="282" y="95"/>
                    </a:lnTo>
                    <a:lnTo>
                      <a:pt x="306" y="72"/>
                    </a:lnTo>
                    <a:lnTo>
                      <a:pt x="332" y="51"/>
                    </a:lnTo>
                    <a:lnTo>
                      <a:pt x="361" y="33"/>
                    </a:lnTo>
                    <a:lnTo>
                      <a:pt x="394" y="18"/>
                    </a:lnTo>
                    <a:lnTo>
                      <a:pt x="433" y="8"/>
                    </a:lnTo>
                    <a:lnTo>
                      <a:pt x="473" y="3"/>
                    </a:lnTo>
                    <a:lnTo>
                      <a:pt x="506" y="0"/>
                    </a:lnTo>
                    <a:lnTo>
                      <a:pt x="543" y="0"/>
                    </a:lnTo>
                    <a:lnTo>
                      <a:pt x="575" y="3"/>
                    </a:lnTo>
                    <a:lnTo>
                      <a:pt x="602" y="8"/>
                    </a:lnTo>
                    <a:lnTo>
                      <a:pt x="633" y="18"/>
                    </a:lnTo>
                    <a:lnTo>
                      <a:pt x="664" y="28"/>
                    </a:lnTo>
                    <a:lnTo>
                      <a:pt x="687" y="42"/>
                    </a:lnTo>
                    <a:lnTo>
                      <a:pt x="714" y="62"/>
                    </a:lnTo>
                    <a:lnTo>
                      <a:pt x="738" y="86"/>
                    </a:lnTo>
                    <a:lnTo>
                      <a:pt x="762" y="114"/>
                    </a:lnTo>
                    <a:lnTo>
                      <a:pt x="783" y="141"/>
                    </a:lnTo>
                    <a:lnTo>
                      <a:pt x="800" y="171"/>
                    </a:lnTo>
                    <a:lnTo>
                      <a:pt x="811" y="208"/>
                    </a:lnTo>
                    <a:lnTo>
                      <a:pt x="822" y="250"/>
                    </a:lnTo>
                    <a:lnTo>
                      <a:pt x="822" y="290"/>
                    </a:lnTo>
                    <a:lnTo>
                      <a:pt x="811" y="329"/>
                    </a:lnTo>
                    <a:lnTo>
                      <a:pt x="802" y="369"/>
                    </a:lnTo>
                    <a:lnTo>
                      <a:pt x="793" y="408"/>
                    </a:lnTo>
                    <a:lnTo>
                      <a:pt x="780" y="452"/>
                    </a:lnTo>
                    <a:lnTo>
                      <a:pt x="774" y="486"/>
                    </a:lnTo>
                    <a:lnTo>
                      <a:pt x="774" y="507"/>
                    </a:lnTo>
                    <a:lnTo>
                      <a:pt x="779" y="524"/>
                    </a:lnTo>
                    <a:lnTo>
                      <a:pt x="786" y="544"/>
                    </a:lnTo>
                    <a:lnTo>
                      <a:pt x="1242" y="544"/>
                    </a:lnTo>
                    <a:lnTo>
                      <a:pt x="1232" y="636"/>
                    </a:lnTo>
                    <a:lnTo>
                      <a:pt x="1230" y="690"/>
                    </a:lnTo>
                    <a:lnTo>
                      <a:pt x="1232" y="735"/>
                    </a:lnTo>
                    <a:lnTo>
                      <a:pt x="1235" y="776"/>
                    </a:lnTo>
                    <a:lnTo>
                      <a:pt x="1239" y="821"/>
                    </a:lnTo>
                    <a:lnTo>
                      <a:pt x="1247" y="865"/>
                    </a:lnTo>
                    <a:lnTo>
                      <a:pt x="1261" y="895"/>
                    </a:lnTo>
                    <a:lnTo>
                      <a:pt x="1278" y="919"/>
                    </a:lnTo>
                    <a:lnTo>
                      <a:pt x="1300" y="941"/>
                    </a:lnTo>
                    <a:lnTo>
                      <a:pt x="1328" y="958"/>
                    </a:lnTo>
                    <a:lnTo>
                      <a:pt x="1359" y="971"/>
                    </a:lnTo>
                    <a:lnTo>
                      <a:pt x="1390" y="977"/>
                    </a:lnTo>
                    <a:lnTo>
                      <a:pt x="1424" y="978"/>
                    </a:lnTo>
                    <a:lnTo>
                      <a:pt x="1461" y="978"/>
                    </a:lnTo>
                    <a:lnTo>
                      <a:pt x="1502" y="974"/>
                    </a:lnTo>
                    <a:lnTo>
                      <a:pt x="1531" y="971"/>
                    </a:lnTo>
                    <a:lnTo>
                      <a:pt x="1573" y="967"/>
                    </a:lnTo>
                    <a:lnTo>
                      <a:pt x="1616" y="961"/>
                    </a:lnTo>
                    <a:lnTo>
                      <a:pt x="1664" y="961"/>
                    </a:lnTo>
                    <a:lnTo>
                      <a:pt x="1705" y="967"/>
                    </a:lnTo>
                    <a:lnTo>
                      <a:pt x="1745" y="974"/>
                    </a:lnTo>
                    <a:lnTo>
                      <a:pt x="1787" y="988"/>
                    </a:lnTo>
                    <a:lnTo>
                      <a:pt x="1820" y="1003"/>
                    </a:lnTo>
                    <a:lnTo>
                      <a:pt x="1853" y="1028"/>
                    </a:lnTo>
                    <a:lnTo>
                      <a:pt x="1875" y="1056"/>
                    </a:lnTo>
                    <a:lnTo>
                      <a:pt x="1894" y="1087"/>
                    </a:lnTo>
                    <a:lnTo>
                      <a:pt x="1905" y="1122"/>
                    </a:lnTo>
                    <a:lnTo>
                      <a:pt x="1911" y="1156"/>
                    </a:lnTo>
                    <a:lnTo>
                      <a:pt x="1905" y="1196"/>
                    </a:lnTo>
                    <a:lnTo>
                      <a:pt x="1903" y="1235"/>
                    </a:lnTo>
                    <a:lnTo>
                      <a:pt x="1905" y="1275"/>
                    </a:lnTo>
                    <a:lnTo>
                      <a:pt x="1911" y="1309"/>
                    </a:lnTo>
                    <a:lnTo>
                      <a:pt x="1922" y="1341"/>
                    </a:lnTo>
                    <a:lnTo>
                      <a:pt x="1936" y="1374"/>
                    </a:lnTo>
                    <a:lnTo>
                      <a:pt x="1956" y="1396"/>
                    </a:lnTo>
                    <a:lnTo>
                      <a:pt x="1984" y="1418"/>
                    </a:lnTo>
                    <a:lnTo>
                      <a:pt x="2023" y="1433"/>
                    </a:lnTo>
                    <a:lnTo>
                      <a:pt x="2063" y="1446"/>
                    </a:lnTo>
                    <a:lnTo>
                      <a:pt x="2097" y="1456"/>
                    </a:lnTo>
                    <a:lnTo>
                      <a:pt x="2137" y="1466"/>
                    </a:lnTo>
                    <a:lnTo>
                      <a:pt x="2184" y="1474"/>
                    </a:lnTo>
                    <a:lnTo>
                      <a:pt x="2226" y="1483"/>
                    </a:lnTo>
                    <a:lnTo>
                      <a:pt x="2266" y="1494"/>
                    </a:lnTo>
                    <a:lnTo>
                      <a:pt x="2300" y="1507"/>
                    </a:lnTo>
                    <a:lnTo>
                      <a:pt x="2333" y="1522"/>
                    </a:lnTo>
                    <a:lnTo>
                      <a:pt x="2359" y="1542"/>
                    </a:lnTo>
                    <a:lnTo>
                      <a:pt x="2381" y="1562"/>
                    </a:lnTo>
                    <a:lnTo>
                      <a:pt x="2409" y="1593"/>
                    </a:lnTo>
                    <a:lnTo>
                      <a:pt x="2426" y="1624"/>
                    </a:lnTo>
                    <a:lnTo>
                      <a:pt x="2440" y="1655"/>
                    </a:lnTo>
                    <a:lnTo>
                      <a:pt x="2448" y="1700"/>
                    </a:lnTo>
                    <a:lnTo>
                      <a:pt x="2443" y="1743"/>
                    </a:lnTo>
                    <a:lnTo>
                      <a:pt x="2435" y="1778"/>
                    </a:lnTo>
                    <a:lnTo>
                      <a:pt x="2426" y="1826"/>
                    </a:lnTo>
                    <a:lnTo>
                      <a:pt x="2414" y="1877"/>
                    </a:lnTo>
                    <a:lnTo>
                      <a:pt x="2403" y="1924"/>
                    </a:lnTo>
                    <a:lnTo>
                      <a:pt x="2398" y="1965"/>
                    </a:lnTo>
                    <a:lnTo>
                      <a:pt x="2398" y="1996"/>
                    </a:lnTo>
                    <a:lnTo>
                      <a:pt x="2404" y="2044"/>
                    </a:lnTo>
                    <a:lnTo>
                      <a:pt x="2414" y="2082"/>
                    </a:lnTo>
                    <a:lnTo>
                      <a:pt x="2429" y="2112"/>
                    </a:lnTo>
                    <a:lnTo>
                      <a:pt x="2445" y="2142"/>
                    </a:lnTo>
                    <a:lnTo>
                      <a:pt x="2469" y="2174"/>
                    </a:lnTo>
                    <a:lnTo>
                      <a:pt x="2496" y="2206"/>
                    </a:lnTo>
                    <a:lnTo>
                      <a:pt x="2527" y="2233"/>
                    </a:lnTo>
                    <a:lnTo>
                      <a:pt x="2562" y="2256"/>
                    </a:lnTo>
                    <a:lnTo>
                      <a:pt x="2595" y="2267"/>
                    </a:lnTo>
                    <a:lnTo>
                      <a:pt x="2631" y="2277"/>
                    </a:lnTo>
                    <a:lnTo>
                      <a:pt x="2668" y="2283"/>
                    </a:lnTo>
                    <a:lnTo>
                      <a:pt x="2710" y="2284"/>
                    </a:lnTo>
                    <a:lnTo>
                      <a:pt x="2753" y="2283"/>
                    </a:lnTo>
                    <a:close/>
                  </a:path>
                </a:pathLst>
              </a:custGeom>
              <a:noFill/>
              <a:ln w="1778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51" name="Group 80"/>
            <p:cNvGrpSpPr>
              <a:grpSpLocks/>
            </p:cNvGrpSpPr>
            <p:nvPr/>
          </p:nvGrpSpPr>
          <p:grpSpPr bwMode="auto">
            <a:xfrm>
              <a:off x="2830" y="7330"/>
              <a:ext cx="2765" cy="2322"/>
              <a:chOff x="2830" y="7330"/>
              <a:chExt cx="2765" cy="2322"/>
            </a:xfrm>
          </p:grpSpPr>
          <p:pic>
            <p:nvPicPr>
              <p:cNvPr id="79" name="Picture 81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0" y="7330"/>
                <a:ext cx="2765" cy="2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0" name="Freeform 82"/>
              <p:cNvSpPr>
                <a:spLocks/>
              </p:cNvSpPr>
              <p:nvPr/>
            </p:nvSpPr>
            <p:spPr bwMode="auto">
              <a:xfrm>
                <a:off x="2831" y="7331"/>
                <a:ext cx="2764" cy="2321"/>
              </a:xfrm>
              <a:custGeom>
                <a:avLst/>
                <a:gdLst>
                  <a:gd name="T0" fmla="*/ 2764 w 2764"/>
                  <a:gd name="T1" fmla="*/ 0 h 2321"/>
                  <a:gd name="T2" fmla="*/ 2 w 2764"/>
                  <a:gd name="T3" fmla="*/ 2321 h 2321"/>
                  <a:gd name="T4" fmla="*/ 259 w 2764"/>
                  <a:gd name="T5" fmla="*/ 2276 h 2321"/>
                  <a:gd name="T6" fmla="*/ 253 w 2764"/>
                  <a:gd name="T7" fmla="*/ 2200 h 2321"/>
                  <a:gd name="T8" fmla="*/ 224 w 2764"/>
                  <a:gd name="T9" fmla="*/ 2096 h 2321"/>
                  <a:gd name="T10" fmla="*/ 214 w 2764"/>
                  <a:gd name="T11" fmla="*/ 2013 h 2321"/>
                  <a:gd name="T12" fmla="*/ 233 w 2764"/>
                  <a:gd name="T13" fmla="*/ 1927 h 2321"/>
                  <a:gd name="T14" fmla="*/ 290 w 2764"/>
                  <a:gd name="T15" fmla="*/ 1852 h 2321"/>
                  <a:gd name="T16" fmla="*/ 362 w 2764"/>
                  <a:gd name="T17" fmla="*/ 1798 h 2321"/>
                  <a:gd name="T18" fmla="*/ 448 w 2764"/>
                  <a:gd name="T19" fmla="*/ 1770 h 2321"/>
                  <a:gd name="T20" fmla="*/ 573 w 2764"/>
                  <a:gd name="T21" fmla="*/ 1773 h 2321"/>
                  <a:gd name="T22" fmla="*/ 653 w 2764"/>
                  <a:gd name="T23" fmla="*/ 1791 h 2321"/>
                  <a:gd name="T24" fmla="*/ 734 w 2764"/>
                  <a:gd name="T25" fmla="*/ 1849 h 2321"/>
                  <a:gd name="T26" fmla="*/ 790 w 2764"/>
                  <a:gd name="T27" fmla="*/ 1921 h 2321"/>
                  <a:gd name="T28" fmla="*/ 813 w 2764"/>
                  <a:gd name="T29" fmla="*/ 1997 h 2321"/>
                  <a:gd name="T30" fmla="*/ 809 w 2764"/>
                  <a:gd name="T31" fmla="*/ 2081 h 2321"/>
                  <a:gd name="T32" fmla="*/ 790 w 2764"/>
                  <a:gd name="T33" fmla="*/ 2157 h 2321"/>
                  <a:gd name="T34" fmla="*/ 770 w 2764"/>
                  <a:gd name="T35" fmla="*/ 2238 h 2321"/>
                  <a:gd name="T36" fmla="*/ 779 w 2764"/>
                  <a:gd name="T37" fmla="*/ 2311 h 2321"/>
                  <a:gd name="T38" fmla="*/ 1238 w 2764"/>
                  <a:gd name="T39" fmla="*/ 2229 h 2321"/>
                  <a:gd name="T40" fmla="*/ 1243 w 2764"/>
                  <a:gd name="T41" fmla="*/ 2126 h 2321"/>
                  <a:gd name="T42" fmla="*/ 1250 w 2764"/>
                  <a:gd name="T43" fmla="*/ 2040 h 2321"/>
                  <a:gd name="T44" fmla="*/ 1271 w 2764"/>
                  <a:gd name="T45" fmla="*/ 1965 h 2321"/>
                  <a:gd name="T46" fmla="*/ 1312 w 2764"/>
                  <a:gd name="T47" fmla="*/ 1917 h 2321"/>
                  <a:gd name="T48" fmla="*/ 1369 w 2764"/>
                  <a:gd name="T49" fmla="*/ 1889 h 2321"/>
                  <a:gd name="T50" fmla="*/ 1434 w 2764"/>
                  <a:gd name="T51" fmla="*/ 1882 h 2321"/>
                  <a:gd name="T52" fmla="*/ 1512 w 2764"/>
                  <a:gd name="T53" fmla="*/ 1884 h 2321"/>
                  <a:gd name="T54" fmla="*/ 1584 w 2764"/>
                  <a:gd name="T55" fmla="*/ 1891 h 2321"/>
                  <a:gd name="T56" fmla="*/ 1675 w 2764"/>
                  <a:gd name="T57" fmla="*/ 1896 h 2321"/>
                  <a:gd name="T58" fmla="*/ 1755 w 2764"/>
                  <a:gd name="T59" fmla="*/ 1884 h 2321"/>
                  <a:gd name="T60" fmla="*/ 1830 w 2764"/>
                  <a:gd name="T61" fmla="*/ 1856 h 2321"/>
                  <a:gd name="T62" fmla="*/ 1884 w 2764"/>
                  <a:gd name="T63" fmla="*/ 1805 h 2321"/>
                  <a:gd name="T64" fmla="*/ 1915 w 2764"/>
                  <a:gd name="T65" fmla="*/ 1740 h 2321"/>
                  <a:gd name="T66" fmla="*/ 1915 w 2764"/>
                  <a:gd name="T67" fmla="*/ 1667 h 2321"/>
                  <a:gd name="T68" fmla="*/ 1915 w 2764"/>
                  <a:gd name="T69" fmla="*/ 1585 h 2321"/>
                  <a:gd name="T70" fmla="*/ 1932 w 2764"/>
                  <a:gd name="T71" fmla="*/ 1518 h 2321"/>
                  <a:gd name="T72" fmla="*/ 1966 w 2764"/>
                  <a:gd name="T73" fmla="*/ 1464 h 2321"/>
                  <a:gd name="T74" fmla="*/ 2035 w 2764"/>
                  <a:gd name="T75" fmla="*/ 1428 h 2321"/>
                  <a:gd name="T76" fmla="*/ 2109 w 2764"/>
                  <a:gd name="T77" fmla="*/ 1405 h 2321"/>
                  <a:gd name="T78" fmla="*/ 2197 w 2764"/>
                  <a:gd name="T79" fmla="*/ 1385 h 2321"/>
                  <a:gd name="T80" fmla="*/ 2276 w 2764"/>
                  <a:gd name="T81" fmla="*/ 1366 h 2321"/>
                  <a:gd name="T82" fmla="*/ 2343 w 2764"/>
                  <a:gd name="T83" fmla="*/ 1339 h 2321"/>
                  <a:gd name="T84" fmla="*/ 2393 w 2764"/>
                  <a:gd name="T85" fmla="*/ 1299 h 2321"/>
                  <a:gd name="T86" fmla="*/ 2436 w 2764"/>
                  <a:gd name="T87" fmla="*/ 1237 h 2321"/>
                  <a:gd name="T88" fmla="*/ 2458 w 2764"/>
                  <a:gd name="T89" fmla="*/ 1158 h 2321"/>
                  <a:gd name="T90" fmla="*/ 2448 w 2764"/>
                  <a:gd name="T91" fmla="*/ 1081 h 2321"/>
                  <a:gd name="T92" fmla="*/ 2424 w 2764"/>
                  <a:gd name="T93" fmla="*/ 983 h 2321"/>
                  <a:gd name="T94" fmla="*/ 2410 w 2764"/>
                  <a:gd name="T95" fmla="*/ 899 h 2321"/>
                  <a:gd name="T96" fmla="*/ 2415 w 2764"/>
                  <a:gd name="T97" fmla="*/ 817 h 2321"/>
                  <a:gd name="T98" fmla="*/ 2438 w 2764"/>
                  <a:gd name="T99" fmla="*/ 748 h 2321"/>
                  <a:gd name="T100" fmla="*/ 2480 w 2764"/>
                  <a:gd name="T101" fmla="*/ 687 h 2321"/>
                  <a:gd name="T102" fmla="*/ 2539 w 2764"/>
                  <a:gd name="T103" fmla="*/ 626 h 2321"/>
                  <a:gd name="T104" fmla="*/ 2607 w 2764"/>
                  <a:gd name="T105" fmla="*/ 592 h 2321"/>
                  <a:gd name="T106" fmla="*/ 2677 w 2764"/>
                  <a:gd name="T107" fmla="*/ 578 h 2321"/>
                  <a:gd name="T108" fmla="*/ 2764 w 2764"/>
                  <a:gd name="T109" fmla="*/ 578 h 232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2764"/>
                  <a:gd name="T166" fmla="*/ 0 h 2321"/>
                  <a:gd name="T167" fmla="*/ 2764 w 2764"/>
                  <a:gd name="T168" fmla="*/ 2321 h 232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2764" h="2321">
                    <a:moveTo>
                      <a:pt x="2764" y="578"/>
                    </a:moveTo>
                    <a:lnTo>
                      <a:pt x="2764" y="0"/>
                    </a:lnTo>
                    <a:lnTo>
                      <a:pt x="0" y="0"/>
                    </a:lnTo>
                    <a:lnTo>
                      <a:pt x="2" y="2321"/>
                    </a:lnTo>
                    <a:lnTo>
                      <a:pt x="247" y="2321"/>
                    </a:lnTo>
                    <a:lnTo>
                      <a:pt x="259" y="2276"/>
                    </a:lnTo>
                    <a:lnTo>
                      <a:pt x="259" y="2245"/>
                    </a:lnTo>
                    <a:lnTo>
                      <a:pt x="253" y="2200"/>
                    </a:lnTo>
                    <a:lnTo>
                      <a:pt x="238" y="2153"/>
                    </a:lnTo>
                    <a:lnTo>
                      <a:pt x="224" y="2096"/>
                    </a:lnTo>
                    <a:lnTo>
                      <a:pt x="216" y="2051"/>
                    </a:lnTo>
                    <a:lnTo>
                      <a:pt x="214" y="2013"/>
                    </a:lnTo>
                    <a:lnTo>
                      <a:pt x="222" y="1968"/>
                    </a:lnTo>
                    <a:lnTo>
                      <a:pt x="233" y="1927"/>
                    </a:lnTo>
                    <a:lnTo>
                      <a:pt x="259" y="1884"/>
                    </a:lnTo>
                    <a:lnTo>
                      <a:pt x="290" y="1852"/>
                    </a:lnTo>
                    <a:lnTo>
                      <a:pt x="324" y="1819"/>
                    </a:lnTo>
                    <a:lnTo>
                      <a:pt x="362" y="1798"/>
                    </a:lnTo>
                    <a:lnTo>
                      <a:pt x="407" y="1777"/>
                    </a:lnTo>
                    <a:lnTo>
                      <a:pt x="448" y="1770"/>
                    </a:lnTo>
                    <a:lnTo>
                      <a:pt x="506" y="1768"/>
                    </a:lnTo>
                    <a:lnTo>
                      <a:pt x="573" y="1773"/>
                    </a:lnTo>
                    <a:lnTo>
                      <a:pt x="615" y="1777"/>
                    </a:lnTo>
                    <a:lnTo>
                      <a:pt x="653" y="1791"/>
                    </a:lnTo>
                    <a:lnTo>
                      <a:pt x="689" y="1812"/>
                    </a:lnTo>
                    <a:lnTo>
                      <a:pt x="734" y="1849"/>
                    </a:lnTo>
                    <a:lnTo>
                      <a:pt x="762" y="1884"/>
                    </a:lnTo>
                    <a:lnTo>
                      <a:pt x="790" y="1921"/>
                    </a:lnTo>
                    <a:lnTo>
                      <a:pt x="804" y="1961"/>
                    </a:lnTo>
                    <a:lnTo>
                      <a:pt x="813" y="1997"/>
                    </a:lnTo>
                    <a:lnTo>
                      <a:pt x="813" y="2040"/>
                    </a:lnTo>
                    <a:lnTo>
                      <a:pt x="809" y="2081"/>
                    </a:lnTo>
                    <a:lnTo>
                      <a:pt x="799" y="2122"/>
                    </a:lnTo>
                    <a:lnTo>
                      <a:pt x="790" y="2157"/>
                    </a:lnTo>
                    <a:lnTo>
                      <a:pt x="778" y="2198"/>
                    </a:lnTo>
                    <a:lnTo>
                      <a:pt x="770" y="2238"/>
                    </a:lnTo>
                    <a:lnTo>
                      <a:pt x="770" y="2272"/>
                    </a:lnTo>
                    <a:lnTo>
                      <a:pt x="779" y="2311"/>
                    </a:lnTo>
                    <a:lnTo>
                      <a:pt x="1243" y="2311"/>
                    </a:lnTo>
                    <a:lnTo>
                      <a:pt x="1238" y="2229"/>
                    </a:lnTo>
                    <a:lnTo>
                      <a:pt x="1243" y="2170"/>
                    </a:lnTo>
                    <a:lnTo>
                      <a:pt x="1243" y="2126"/>
                    </a:lnTo>
                    <a:lnTo>
                      <a:pt x="1245" y="2084"/>
                    </a:lnTo>
                    <a:lnTo>
                      <a:pt x="1250" y="2040"/>
                    </a:lnTo>
                    <a:lnTo>
                      <a:pt x="1259" y="1996"/>
                    </a:lnTo>
                    <a:lnTo>
                      <a:pt x="1271" y="1965"/>
                    </a:lnTo>
                    <a:lnTo>
                      <a:pt x="1288" y="1938"/>
                    </a:lnTo>
                    <a:lnTo>
                      <a:pt x="1312" y="1917"/>
                    </a:lnTo>
                    <a:lnTo>
                      <a:pt x="1338" y="1899"/>
                    </a:lnTo>
                    <a:lnTo>
                      <a:pt x="1369" y="1889"/>
                    </a:lnTo>
                    <a:lnTo>
                      <a:pt x="1403" y="1884"/>
                    </a:lnTo>
                    <a:lnTo>
                      <a:pt x="1434" y="1882"/>
                    </a:lnTo>
                    <a:lnTo>
                      <a:pt x="1474" y="1882"/>
                    </a:lnTo>
                    <a:lnTo>
                      <a:pt x="1512" y="1884"/>
                    </a:lnTo>
                    <a:lnTo>
                      <a:pt x="1544" y="1889"/>
                    </a:lnTo>
                    <a:lnTo>
                      <a:pt x="1584" y="1891"/>
                    </a:lnTo>
                    <a:lnTo>
                      <a:pt x="1628" y="1896"/>
                    </a:lnTo>
                    <a:lnTo>
                      <a:pt x="1675" y="1896"/>
                    </a:lnTo>
                    <a:lnTo>
                      <a:pt x="1715" y="1891"/>
                    </a:lnTo>
                    <a:lnTo>
                      <a:pt x="1755" y="1884"/>
                    </a:lnTo>
                    <a:lnTo>
                      <a:pt x="1799" y="1874"/>
                    </a:lnTo>
                    <a:lnTo>
                      <a:pt x="1830" y="1856"/>
                    </a:lnTo>
                    <a:lnTo>
                      <a:pt x="1864" y="1835"/>
                    </a:lnTo>
                    <a:lnTo>
                      <a:pt x="1884" y="1805"/>
                    </a:lnTo>
                    <a:lnTo>
                      <a:pt x="1906" y="1773"/>
                    </a:lnTo>
                    <a:lnTo>
                      <a:pt x="1915" y="1740"/>
                    </a:lnTo>
                    <a:lnTo>
                      <a:pt x="1920" y="1704"/>
                    </a:lnTo>
                    <a:lnTo>
                      <a:pt x="1915" y="1667"/>
                    </a:lnTo>
                    <a:lnTo>
                      <a:pt x="1913" y="1627"/>
                    </a:lnTo>
                    <a:lnTo>
                      <a:pt x="1915" y="1585"/>
                    </a:lnTo>
                    <a:lnTo>
                      <a:pt x="1923" y="1553"/>
                    </a:lnTo>
                    <a:lnTo>
                      <a:pt x="1932" y="1518"/>
                    </a:lnTo>
                    <a:lnTo>
                      <a:pt x="1946" y="1487"/>
                    </a:lnTo>
                    <a:lnTo>
                      <a:pt x="1966" y="1464"/>
                    </a:lnTo>
                    <a:lnTo>
                      <a:pt x="1997" y="1442"/>
                    </a:lnTo>
                    <a:lnTo>
                      <a:pt x="2035" y="1428"/>
                    </a:lnTo>
                    <a:lnTo>
                      <a:pt x="2073" y="1415"/>
                    </a:lnTo>
                    <a:lnTo>
                      <a:pt x="2109" y="1405"/>
                    </a:lnTo>
                    <a:lnTo>
                      <a:pt x="2148" y="1395"/>
                    </a:lnTo>
                    <a:lnTo>
                      <a:pt x="2197" y="1385"/>
                    </a:lnTo>
                    <a:lnTo>
                      <a:pt x="2235" y="1378"/>
                    </a:lnTo>
                    <a:lnTo>
                      <a:pt x="2276" y="1366"/>
                    </a:lnTo>
                    <a:lnTo>
                      <a:pt x="2309" y="1353"/>
                    </a:lnTo>
                    <a:lnTo>
                      <a:pt x="2343" y="1339"/>
                    </a:lnTo>
                    <a:lnTo>
                      <a:pt x="2370" y="1319"/>
                    </a:lnTo>
                    <a:lnTo>
                      <a:pt x="2393" y="1299"/>
                    </a:lnTo>
                    <a:lnTo>
                      <a:pt x="2419" y="1267"/>
                    </a:lnTo>
                    <a:lnTo>
                      <a:pt x="2436" y="1237"/>
                    </a:lnTo>
                    <a:lnTo>
                      <a:pt x="2450" y="1203"/>
                    </a:lnTo>
                    <a:lnTo>
                      <a:pt x="2458" y="1158"/>
                    </a:lnTo>
                    <a:lnTo>
                      <a:pt x="2452" y="1121"/>
                    </a:lnTo>
                    <a:lnTo>
                      <a:pt x="2448" y="1081"/>
                    </a:lnTo>
                    <a:lnTo>
                      <a:pt x="2436" y="1035"/>
                    </a:lnTo>
                    <a:lnTo>
                      <a:pt x="2424" y="983"/>
                    </a:lnTo>
                    <a:lnTo>
                      <a:pt x="2412" y="936"/>
                    </a:lnTo>
                    <a:lnTo>
                      <a:pt x="2410" y="899"/>
                    </a:lnTo>
                    <a:lnTo>
                      <a:pt x="2410" y="864"/>
                    </a:lnTo>
                    <a:lnTo>
                      <a:pt x="2415" y="817"/>
                    </a:lnTo>
                    <a:lnTo>
                      <a:pt x="2427" y="778"/>
                    </a:lnTo>
                    <a:lnTo>
                      <a:pt x="2438" y="748"/>
                    </a:lnTo>
                    <a:lnTo>
                      <a:pt x="2455" y="718"/>
                    </a:lnTo>
                    <a:lnTo>
                      <a:pt x="2480" y="687"/>
                    </a:lnTo>
                    <a:lnTo>
                      <a:pt x="2505" y="654"/>
                    </a:lnTo>
                    <a:lnTo>
                      <a:pt x="2539" y="626"/>
                    </a:lnTo>
                    <a:lnTo>
                      <a:pt x="2574" y="605"/>
                    </a:lnTo>
                    <a:lnTo>
                      <a:pt x="2607" y="592"/>
                    </a:lnTo>
                    <a:lnTo>
                      <a:pt x="2641" y="582"/>
                    </a:lnTo>
                    <a:lnTo>
                      <a:pt x="2677" y="578"/>
                    </a:lnTo>
                    <a:lnTo>
                      <a:pt x="2720" y="578"/>
                    </a:lnTo>
                    <a:lnTo>
                      <a:pt x="2764" y="578"/>
                    </a:lnTo>
                    <a:close/>
                  </a:path>
                </a:pathLst>
              </a:custGeom>
              <a:noFill/>
              <a:ln w="1778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52" name="Rectangle 83"/>
            <p:cNvSpPr>
              <a:spLocks noChangeArrowheads="1"/>
            </p:cNvSpPr>
            <p:nvPr/>
          </p:nvSpPr>
          <p:spPr bwMode="auto">
            <a:xfrm>
              <a:off x="4980" y="8921"/>
              <a:ext cx="1307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th-TH" sz="2400" b="1" dirty="0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กรอบการประเมิน</a:t>
              </a:r>
              <a:endParaRPr lang="th-TH" sz="4800" dirty="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53" name="Rectangle 84"/>
            <p:cNvSpPr>
              <a:spLocks noChangeArrowheads="1"/>
            </p:cNvSpPr>
            <p:nvPr/>
          </p:nvSpPr>
          <p:spPr bwMode="auto">
            <a:xfrm>
              <a:off x="5643" y="9394"/>
              <a:ext cx="70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20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 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54" name="Rectangle 85"/>
            <p:cNvSpPr>
              <a:spLocks noChangeArrowheads="1"/>
            </p:cNvSpPr>
            <p:nvPr/>
          </p:nvSpPr>
          <p:spPr bwMode="auto">
            <a:xfrm>
              <a:off x="6039" y="9404"/>
              <a:ext cx="54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20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.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55" name="Rectangle 86"/>
            <p:cNvSpPr>
              <a:spLocks noChangeArrowheads="1"/>
            </p:cNvSpPr>
            <p:nvPr/>
          </p:nvSpPr>
          <p:spPr bwMode="auto">
            <a:xfrm>
              <a:off x="4746" y="9267"/>
              <a:ext cx="1775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th-TH" sz="2400" b="1" dirty="0"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  การปฏิบัติ</a:t>
              </a:r>
              <a:r>
                <a:rPr lang="th-TH" sz="2400" b="1" dirty="0" smtClean="0"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ราชการของ</a:t>
              </a:r>
              <a:endParaRPr lang="th-TH" sz="4800" dirty="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56" name="Rectangle 87"/>
            <p:cNvSpPr>
              <a:spLocks noChangeArrowheads="1"/>
            </p:cNvSpPr>
            <p:nvPr/>
          </p:nvSpPr>
          <p:spPr bwMode="auto">
            <a:xfrm>
              <a:off x="6353" y="9715"/>
              <a:ext cx="279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20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    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57" name="Rectangle 88"/>
            <p:cNvSpPr>
              <a:spLocks noChangeArrowheads="1"/>
            </p:cNvSpPr>
            <p:nvPr/>
          </p:nvSpPr>
          <p:spPr bwMode="auto">
            <a:xfrm>
              <a:off x="4732" y="9652"/>
              <a:ext cx="1841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th-TH" sz="2400" b="1" dirty="0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หน่วยงาน/ส่วน</a:t>
              </a:r>
              <a:r>
                <a:rPr lang="th-TH" sz="2400" b="1" dirty="0" smtClean="0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ราชการฯ</a:t>
              </a:r>
              <a:endParaRPr lang="th-TH" sz="4800" dirty="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58" name="Rectangle 89"/>
            <p:cNvSpPr>
              <a:spLocks noChangeArrowheads="1"/>
            </p:cNvSpPr>
            <p:nvPr/>
          </p:nvSpPr>
          <p:spPr bwMode="auto">
            <a:xfrm>
              <a:off x="6818" y="7707"/>
              <a:ext cx="709" cy="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th-TH" sz="3200" b="1" u="sng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มิติ</a:t>
              </a:r>
              <a:r>
                <a:rPr lang="th-TH" sz="3200" b="1" u="sng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ที่ 2</a:t>
              </a:r>
              <a:endParaRPr lang="th-TH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59" name="Rectangle 90"/>
            <p:cNvSpPr>
              <a:spLocks noChangeArrowheads="1"/>
            </p:cNvSpPr>
            <p:nvPr/>
          </p:nvSpPr>
          <p:spPr bwMode="auto">
            <a:xfrm>
              <a:off x="7511" y="7827"/>
              <a:ext cx="8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24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 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62" name="Rectangle 93"/>
            <p:cNvSpPr>
              <a:spLocks noChangeArrowheads="1"/>
            </p:cNvSpPr>
            <p:nvPr/>
          </p:nvSpPr>
          <p:spPr bwMode="auto">
            <a:xfrm>
              <a:off x="6498" y="8283"/>
              <a:ext cx="2020" cy="1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th-TH" sz="28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ประสิทธิภาพ</a:t>
              </a:r>
              <a:r>
                <a:rPr lang="th-TH" sz="28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ของ</a:t>
              </a:r>
            </a:p>
            <a:p>
              <a:pPr algn="ctr">
                <a:spcAft>
                  <a:spcPts val="1000"/>
                </a:spcAft>
              </a:pPr>
              <a:r>
                <a:rPr lang="th-TH" sz="28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การ</a:t>
              </a:r>
              <a:r>
                <a:rPr lang="th-TH" sz="28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ปฏิบัติราชการ</a:t>
              </a:r>
            </a:p>
            <a:p>
              <a:pPr>
                <a:spcAft>
                  <a:spcPts val="1000"/>
                </a:spcAft>
              </a:pPr>
              <a:endParaRPr lang="th-TH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63" name="Rectangle 94"/>
            <p:cNvSpPr>
              <a:spLocks noChangeArrowheads="1"/>
            </p:cNvSpPr>
            <p:nvPr/>
          </p:nvSpPr>
          <p:spPr bwMode="auto">
            <a:xfrm>
              <a:off x="8490" y="8181"/>
              <a:ext cx="8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24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 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64" name="Rectangle 95"/>
            <p:cNvSpPr>
              <a:spLocks noChangeArrowheads="1"/>
            </p:cNvSpPr>
            <p:nvPr/>
          </p:nvSpPr>
          <p:spPr bwMode="auto">
            <a:xfrm>
              <a:off x="7016" y="10396"/>
              <a:ext cx="709" cy="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th-TH" sz="3200" b="1" u="sng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มิติ</a:t>
              </a:r>
              <a:r>
                <a:rPr lang="th-TH" sz="3200" b="1" u="sng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ที่ 4</a:t>
              </a:r>
              <a:endParaRPr lang="th-TH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65" name="Rectangle 96"/>
            <p:cNvSpPr>
              <a:spLocks noChangeArrowheads="1"/>
            </p:cNvSpPr>
            <p:nvPr/>
          </p:nvSpPr>
          <p:spPr bwMode="auto">
            <a:xfrm>
              <a:off x="7420" y="10441"/>
              <a:ext cx="8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24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 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68" name="Rectangle 99"/>
            <p:cNvSpPr>
              <a:spLocks noChangeArrowheads="1"/>
            </p:cNvSpPr>
            <p:nvPr/>
          </p:nvSpPr>
          <p:spPr bwMode="auto">
            <a:xfrm>
              <a:off x="6492" y="10999"/>
              <a:ext cx="1603" cy="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th-TH" sz="28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การพัฒนา</a:t>
              </a:r>
              <a:r>
                <a:rPr lang="th-TH" sz="28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องค์การ</a:t>
              </a:r>
              <a:endParaRPr lang="th-T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69" name="Rectangle 100"/>
            <p:cNvSpPr>
              <a:spLocks noChangeArrowheads="1"/>
            </p:cNvSpPr>
            <p:nvPr/>
          </p:nvSpPr>
          <p:spPr bwMode="auto">
            <a:xfrm>
              <a:off x="3600" y="7740"/>
              <a:ext cx="980" cy="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th-TH" sz="3200" b="1" u="sng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มิติ</a:t>
              </a:r>
              <a:r>
                <a:rPr lang="th-TH" sz="3200" b="1" u="sng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ที่ 1</a:t>
              </a:r>
              <a:endParaRPr lang="th-TH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70" name="Rectangle 101"/>
            <p:cNvSpPr>
              <a:spLocks noChangeArrowheads="1"/>
            </p:cNvSpPr>
            <p:nvPr/>
          </p:nvSpPr>
          <p:spPr bwMode="auto">
            <a:xfrm>
              <a:off x="4153" y="7816"/>
              <a:ext cx="8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24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 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73" name="Rectangle 104"/>
            <p:cNvSpPr>
              <a:spLocks noChangeArrowheads="1"/>
            </p:cNvSpPr>
            <p:nvPr/>
          </p:nvSpPr>
          <p:spPr bwMode="auto">
            <a:xfrm>
              <a:off x="2959" y="8333"/>
              <a:ext cx="2018" cy="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th-TH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ประสิทธิผลตาม</a:t>
              </a:r>
              <a:r>
                <a:rPr lang="th-TH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พันธ</a:t>
              </a:r>
              <a:r>
                <a:rPr lang="th-TH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กิจ</a:t>
              </a:r>
              <a:endParaRPr lang="th-TH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74" name="Rectangle 105"/>
            <p:cNvSpPr>
              <a:spLocks noChangeArrowheads="1"/>
            </p:cNvSpPr>
            <p:nvPr/>
          </p:nvSpPr>
          <p:spPr bwMode="auto">
            <a:xfrm>
              <a:off x="3599" y="10359"/>
              <a:ext cx="709" cy="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th-TH" sz="3200" b="1" u="sng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มิติ</a:t>
              </a:r>
              <a:r>
                <a:rPr lang="th-TH" sz="3200" b="1" u="sng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ที่ 3</a:t>
              </a:r>
              <a:endParaRPr lang="th-TH" sz="5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75" name="Rectangle 106"/>
            <p:cNvSpPr>
              <a:spLocks noChangeArrowheads="1"/>
            </p:cNvSpPr>
            <p:nvPr/>
          </p:nvSpPr>
          <p:spPr bwMode="auto">
            <a:xfrm>
              <a:off x="4132" y="10463"/>
              <a:ext cx="8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sz="2400" b="1">
                  <a:solidFill>
                    <a:srgbClr val="0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 </a:t>
              </a:r>
              <a:endParaRPr lang="th-TH" sz="4400"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  <p:sp>
          <p:nvSpPr>
            <p:cNvPr id="78" name="Rectangle 110"/>
            <p:cNvSpPr>
              <a:spLocks noChangeArrowheads="1"/>
            </p:cNvSpPr>
            <p:nvPr/>
          </p:nvSpPr>
          <p:spPr bwMode="auto">
            <a:xfrm>
              <a:off x="2872" y="11051"/>
              <a:ext cx="2316" cy="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th-TH" sz="28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คุณภาพการ</a:t>
              </a:r>
              <a:r>
                <a:rPr lang="th-TH" sz="28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ปฏิบัติราชการ</a:t>
              </a:r>
              <a:endParaRPr lang="th-TH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ไดอะแกรม 4"/>
          <p:cNvGraphicFramePr/>
          <p:nvPr>
            <p:extLst>
              <p:ext uri="{D42A27DB-BD31-4B8C-83A1-F6EECF244321}">
                <p14:modId xmlns:p14="http://schemas.microsoft.com/office/powerpoint/2010/main" val="2459766446"/>
              </p:ext>
            </p:extLst>
          </p:nvPr>
        </p:nvGraphicFramePr>
        <p:xfrm>
          <a:off x="755576" y="0"/>
          <a:ext cx="7500990" cy="521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สี่เหลี่ยมมุมมน 5"/>
          <p:cNvSpPr/>
          <p:nvPr/>
        </p:nvSpPr>
        <p:spPr>
          <a:xfrm>
            <a:off x="1000447" y="2924945"/>
            <a:ext cx="3211513" cy="3744416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เพื่อให้นโยบายผู้บริหาร และผลงานของหน่วยงานบรรลุตามเป้าหมายที่กำหนด เพื่อประโยชน์ของประชาชนตามยุทธศาสตร์ของกรุงเทพมหานคร</a:t>
            </a:r>
            <a:endParaRPr lang="th-TH" sz="32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413" y="270273"/>
            <a:ext cx="4681537" cy="769937"/>
          </a:xfrm>
          <a:prstGeom prst="rect">
            <a:avLst/>
          </a:prstGeom>
          <a:noFill/>
          <a:ln w="57150">
            <a:solidFill>
              <a:schemeClr val="bg1"/>
            </a:solidFill>
            <a:prstDash val="sysDot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4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ตัวชี้วัด 9 ตัวชี้วัดหลัก</a:t>
            </a:r>
          </a:p>
        </p:txBody>
      </p:sp>
    </p:spTree>
    <p:extLst>
      <p:ext uri="{BB962C8B-B14F-4D97-AF65-F5344CB8AC3E}">
        <p14:creationId xmlns:p14="http://schemas.microsoft.com/office/powerpoint/2010/main" val="393274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ไดอะแกรม 4"/>
          <p:cNvGraphicFramePr/>
          <p:nvPr>
            <p:extLst>
              <p:ext uri="{D42A27DB-BD31-4B8C-83A1-F6EECF244321}">
                <p14:modId xmlns:p14="http://schemas.microsoft.com/office/powerpoint/2010/main" val="3687542488"/>
              </p:ext>
            </p:extLst>
          </p:nvPr>
        </p:nvGraphicFramePr>
        <p:xfrm>
          <a:off x="571472" y="500042"/>
          <a:ext cx="8143932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ตัวแทนเนื้อหา 6"/>
          <p:cNvSpPr>
            <a:spLocks noGrp="1"/>
          </p:cNvSpPr>
          <p:nvPr>
            <p:ph idx="1"/>
          </p:nvPr>
        </p:nvSpPr>
        <p:spPr>
          <a:xfrm>
            <a:off x="500034" y="2928934"/>
            <a:ext cx="2415782" cy="352839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rgbClr val="003300"/>
            </a:solidFill>
          </a:ln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  <a:ex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h-TH" sz="27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เพื่อให้หน่วยงานปฏิบัติงานโดยใช้ทรัพยากรได้อย่างคุ้มค่า ในด้านการเงินการคลัง และ         การคาดการณ์ความเสี่ยงที่อาจจะเกิดขึ้น  ในการทำงาน</a:t>
            </a:r>
            <a:endParaRPr lang="th-TH" sz="27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6082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ไดอะแกรม 5"/>
          <p:cNvGraphicFramePr/>
          <p:nvPr>
            <p:extLst>
              <p:ext uri="{D42A27DB-BD31-4B8C-83A1-F6EECF244321}">
                <p14:modId xmlns:p14="http://schemas.microsoft.com/office/powerpoint/2010/main" val="3004636819"/>
              </p:ext>
            </p:extLst>
          </p:nvPr>
        </p:nvGraphicFramePr>
        <p:xfrm>
          <a:off x="285720" y="500042"/>
          <a:ext cx="821537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ตัวแทนเนื้อหา 6"/>
          <p:cNvSpPr txBox="1">
            <a:spLocks/>
          </p:cNvSpPr>
          <p:nvPr/>
        </p:nvSpPr>
        <p:spPr>
          <a:xfrm>
            <a:off x="1331640" y="3068960"/>
            <a:ext cx="2578541" cy="35283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003399"/>
            </a:solidFill>
          </a:ln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  <a:ex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ct val="20000"/>
              </a:spcBef>
              <a:spcAft>
                <a:spcPts val="0"/>
              </a:spcAft>
              <a:defRPr/>
            </a:pPr>
            <a:r>
              <a:rPr lang="th-TH" sz="2700" b="1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เพื่อให้หน่วยงานให้ความสำคัญกับผู้รับบริการ             ในการให้บริการ        ที่มีคุณภาพ ส่งผลให้ผู้รับบริการมี</a:t>
            </a:r>
          </a:p>
          <a:p>
            <a:pPr algn="ctr" fontAlgn="auto" latinLnBrk="1">
              <a:spcBef>
                <a:spcPct val="20000"/>
              </a:spcBef>
              <a:spcAft>
                <a:spcPts val="0"/>
              </a:spcAft>
              <a:defRPr/>
            </a:pPr>
            <a:r>
              <a:rPr lang="th-TH" sz="2700" b="1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ความพึงพอใจสูงสุด</a:t>
            </a:r>
            <a:endParaRPr lang="th-TH" sz="27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9731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ไดอะแกรม 4"/>
          <p:cNvGraphicFramePr/>
          <p:nvPr>
            <p:extLst>
              <p:ext uri="{D42A27DB-BD31-4B8C-83A1-F6EECF244321}">
                <p14:modId xmlns:p14="http://schemas.microsoft.com/office/powerpoint/2010/main" val="3111037112"/>
              </p:ext>
            </p:extLst>
          </p:nvPr>
        </p:nvGraphicFramePr>
        <p:xfrm>
          <a:off x="0" y="188640"/>
          <a:ext cx="9144000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ตัวแทนเนื้อหา 6"/>
          <p:cNvSpPr txBox="1">
            <a:spLocks/>
          </p:cNvSpPr>
          <p:nvPr/>
        </p:nvSpPr>
        <p:spPr bwMode="auto">
          <a:xfrm>
            <a:off x="1043608" y="2564904"/>
            <a:ext cx="1944216" cy="345638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C0099"/>
            </a:solidFill>
          </a:ln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  <a:ex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latinLnBrk="1">
              <a:buFontTx/>
              <a:buNone/>
              <a:defRPr/>
            </a:pPr>
            <a:r>
              <a:rPr lang="th-TH" sz="26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เพื่อให้หน่วยงานมีภาพลักษณ์ที่โปร่งใสเป็นองค์กรที่ปลอดทุจริตและบุคลากรมีคุณภาพชีวิตในการทำงานที่ดี </a:t>
            </a:r>
            <a:endParaRPr lang="th-TH" sz="26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7621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8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</p:nvPr>
        </p:nvGraphicFramePr>
        <p:xfrm>
          <a:off x="457200" y="1279301"/>
          <a:ext cx="8229600" cy="4669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ชื่อเรื่อง 1"/>
          <p:cNvSpPr txBox="1">
            <a:spLocks/>
          </p:cNvSpPr>
          <p:nvPr/>
        </p:nvSpPr>
        <p:spPr bwMode="auto">
          <a:xfrm>
            <a:off x="457200" y="274638"/>
            <a:ext cx="8229600" cy="6334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th-TH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วิธีการและขั้นตอนการประเมินผลการปฏิบัติราชการ</a:t>
            </a:r>
            <a:endParaRPr lang="th-TH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grpSp>
        <p:nvGrpSpPr>
          <p:cNvPr id="23556" name="กลุ่ม 5"/>
          <p:cNvGrpSpPr>
            <a:grpSpLocks/>
          </p:cNvGrpSpPr>
          <p:nvPr/>
        </p:nvGrpSpPr>
        <p:grpSpPr bwMode="auto">
          <a:xfrm>
            <a:off x="4572000" y="3141663"/>
            <a:ext cx="1584325" cy="1262062"/>
            <a:chOff x="6307818" y="0"/>
            <a:chExt cx="1584176" cy="1262403"/>
          </a:xfrm>
        </p:grpSpPr>
        <p:sp>
          <p:nvSpPr>
            <p:cNvPr id="7" name="สี่เหลี่ยมผืนผ้ามุมมน 6"/>
            <p:cNvSpPr/>
            <p:nvPr/>
          </p:nvSpPr>
          <p:spPr>
            <a:xfrm>
              <a:off x="6368212" y="0"/>
              <a:ext cx="1523782" cy="1262403"/>
            </a:xfrm>
            <a:prstGeom prst="roundRect">
              <a:avLst>
                <a:gd name="adj" fmla="val 10000"/>
              </a:avLst>
            </a:prstGeom>
            <a:solidFill>
              <a:srgbClr val="CCFF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สี่เหลี่ยมผืนผ้ามุมมน 4"/>
            <p:cNvSpPr/>
            <p:nvPr/>
          </p:nvSpPr>
          <p:spPr>
            <a:xfrm>
              <a:off x="6307818" y="36522"/>
              <a:ext cx="1449252" cy="1189359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b="1" dirty="0">
                  <a:ln/>
                  <a:solidFill>
                    <a:srgbClr val="C00000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หน่วยงานสามารถอุทธรณ์ตัวชี้วัดฯ    โดย</a:t>
              </a:r>
              <a:r>
                <a:rPr lang="th-TH" b="1" dirty="0">
                  <a:ln/>
                  <a:solidFill>
                    <a:schemeClr val="tx1"/>
                  </a:solidFill>
                  <a:latin typeface="TH SarabunIT๙" pitchFamily="34" charset="-34"/>
                  <a:ea typeface="Angsana New" pitchFamily="18" charset="-34"/>
                  <a:cs typeface="TH SarabunIT๙" pitchFamily="34" charset="-34"/>
                </a:rPr>
                <a:t>คณะกรรมการอุทธรณ์ฯ (รอบ 2) </a:t>
              </a:r>
              <a:endParaRPr lang="en-US" b="1" dirty="0">
                <a:ln/>
                <a:solidFill>
                  <a:schemeClr val="tx1"/>
                </a:solidFill>
                <a:latin typeface="TH SarabunIT๙" pitchFamily="34" charset="-34"/>
                <a:ea typeface="Angsana New" pitchFamily="18" charset="-34"/>
                <a:cs typeface="TH SarabunIT๙" pitchFamily="34" charset="-34"/>
              </a:endParaRPr>
            </a:p>
          </p:txBody>
        </p:sp>
      </p:grpSp>
      <p:grpSp>
        <p:nvGrpSpPr>
          <p:cNvPr id="23557" name="กลุ่ม 8"/>
          <p:cNvGrpSpPr>
            <a:grpSpLocks/>
          </p:cNvGrpSpPr>
          <p:nvPr/>
        </p:nvGrpSpPr>
        <p:grpSpPr bwMode="auto">
          <a:xfrm>
            <a:off x="4140200" y="3573463"/>
            <a:ext cx="360363" cy="287337"/>
            <a:chOff x="5843030" y="2293716"/>
            <a:chExt cx="359999" cy="287999"/>
          </a:xfrm>
        </p:grpSpPr>
        <p:sp>
          <p:nvSpPr>
            <p:cNvPr id="10" name="ลูกศรขวา 9"/>
            <p:cNvSpPr/>
            <p:nvPr/>
          </p:nvSpPr>
          <p:spPr>
            <a:xfrm rot="10800000">
              <a:off x="5843030" y="2293716"/>
              <a:ext cx="359999" cy="287999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C0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ลูกศรขวา 4"/>
            <p:cNvSpPr/>
            <p:nvPr/>
          </p:nvSpPr>
          <p:spPr>
            <a:xfrm rot="21600000">
              <a:off x="5928668" y="2350998"/>
              <a:ext cx="274361" cy="173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4445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th-TH" sz="1000"/>
            </a:p>
          </p:txBody>
        </p:sp>
      </p:grpSp>
      <p:cxnSp>
        <p:nvCxnSpPr>
          <p:cNvPr id="26" name="Straight Connector 25"/>
          <p:cNvCxnSpPr/>
          <p:nvPr/>
        </p:nvCxnSpPr>
        <p:spPr>
          <a:xfrm>
            <a:off x="2916238" y="6021388"/>
            <a:ext cx="0" cy="360362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258888" y="6381750"/>
            <a:ext cx="1657350" cy="0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258888" y="5949950"/>
            <a:ext cx="0" cy="431800"/>
          </a:xfrm>
          <a:prstGeom prst="straightConnector1">
            <a:avLst/>
          </a:prstGeom>
          <a:ln>
            <a:prstDash val="sysDash"/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249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8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-36513"/>
            <a:ext cx="8229600" cy="1143001"/>
          </a:xfrm>
        </p:spPr>
        <p:txBody>
          <a:bodyPr/>
          <a:lstStyle/>
          <a:p>
            <a:pPr algn="ctr" eaLnBrk="1" hangingPunct="1">
              <a:defRPr/>
            </a:pPr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คณะกรรมการเจรจาตกลงการประเมินผล</a:t>
            </a:r>
            <a:b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การปฏิบัติราชการของหน่วยงานสังกัดกรุงเทพมหานคร</a:t>
            </a:r>
            <a:endParaRPr lang="th-T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1258888" y="1484313"/>
          <a:ext cx="6626226" cy="33131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13113"/>
                <a:gridCol w="3313113"/>
              </a:tblGrid>
              <a:tr h="457303">
                <a:tc gridSpan="2"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องค์ประกอบ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1461" marR="91461" marT="45730" marB="45730"/>
                </a:tc>
                <a:tc hMerge="1">
                  <a:txBody>
                    <a:bodyPr/>
                    <a:lstStyle/>
                    <a:p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823145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รองปลัดกรุงเทพมหานคร</a:t>
                      </a:r>
                    </a:p>
                    <a:p>
                      <a:pPr marL="0" indent="0">
                        <a:buNone/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     (หัวหน้ากลุ่มภารกิจ)</a:t>
                      </a:r>
                    </a:p>
                  </a:txBody>
                  <a:tcPr marL="91461" marR="91461" marT="45730" marB="45730"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ประธาน</a:t>
                      </a:r>
                    </a:p>
                    <a:p>
                      <a:endParaRPr lang="th-TH" sz="2400" b="1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1461" marR="91461" marT="45730" marB="45730"/>
                </a:tc>
              </a:tr>
              <a:tr h="1554830">
                <a:tc>
                  <a:txBody>
                    <a:bodyPr/>
                    <a:lstStyle/>
                    <a:p>
                      <a:pPr marL="342900" indent="-342900">
                        <a:buAutoNum type="arabicPeriod" startAt="2"/>
                      </a:pPr>
                      <a:r>
                        <a:rPr lang="th-TH" sz="2400" b="1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ห.ผตร</a:t>
                      </a: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. หรือผู้แทน</a:t>
                      </a: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ผู้ทรงคุณวุฒิ</a:t>
                      </a: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ผอ.</a:t>
                      </a:r>
                      <a:r>
                        <a:rPr lang="th-TH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th-TH" sz="2400" b="1" baseline="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สยป</a:t>
                      </a:r>
                      <a:r>
                        <a:rPr lang="th-TH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. หรือผู้แทน</a:t>
                      </a: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th-TH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ห.</a:t>
                      </a:r>
                      <a:r>
                        <a:rPr lang="th-TH" sz="2400" b="1" baseline="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สกก</a:t>
                      </a:r>
                      <a:r>
                        <a:rPr lang="th-TH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. หรือผู้แทน</a:t>
                      </a:r>
                    </a:p>
                  </a:txBody>
                  <a:tcPr marL="91461" marR="91461" marT="45730" marB="45730"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กรรมการ</a:t>
                      </a:r>
                    </a:p>
                    <a:p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     ,,</a:t>
                      </a:r>
                      <a:endParaRPr lang="th-TH" sz="2400" b="1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     ,,</a:t>
                      </a:r>
                      <a:endParaRPr lang="th-TH" sz="2400" b="1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     ,,</a:t>
                      </a:r>
                    </a:p>
                  </a:txBody>
                  <a:tcPr marL="91461" marR="91461" marT="45730" marB="45730"/>
                </a:tc>
              </a:tr>
              <a:tr h="4778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6.  เจ้าหน้าที่ </a:t>
                      </a:r>
                      <a:r>
                        <a:rPr lang="th-TH" sz="2400" b="1" baseline="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สยป</a:t>
                      </a:r>
                      <a:r>
                        <a:rPr lang="th-TH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.</a:t>
                      </a:r>
                    </a:p>
                  </a:txBody>
                  <a:tcPr marL="91461" marR="91461" marT="45730" marB="4573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เลขานุการ และผู้ช่วยเลขานุการ</a:t>
                      </a:r>
                    </a:p>
                  </a:txBody>
                  <a:tcPr marL="91461" marR="91461" marT="45730" marB="45730"/>
                </a:tc>
              </a:tr>
            </a:tbl>
          </a:graphicData>
        </a:graphic>
      </p:graphicFrame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1258888" y="4941888"/>
          <a:ext cx="6626225" cy="1646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6225"/>
              </a:tblGrid>
              <a:tr h="457257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อำนาจหน้าที่ 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1461" marR="91461" marT="45698" marB="45698"/>
                </a:tc>
              </a:tr>
              <a:tr h="1188980">
                <a:tc>
                  <a:txBody>
                    <a:bodyPr/>
                    <a:lstStyle/>
                    <a:p>
                      <a:pPr lvl="0"/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     พิจารณาความเหมาะสมของตัวชี้วัด ค่าเป้าหมายกลาง</a:t>
                      </a:r>
                      <a:r>
                        <a:rPr lang="th-TH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</a:t>
                      </a:r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น้ำหนักความสำคัญ</a:t>
                      </a:r>
                      <a:r>
                        <a:rPr lang="th-TH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</a:t>
                      </a:r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และประเด็นอื่นที่เกี่ยวข้องเพื่อให้ได้ข้อตกลงสำหรับการจัดทำ</a:t>
                      </a:r>
                    </a:p>
                    <a:p>
                      <a:pPr lvl="0"/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คำรับรองฯ ของหน่วยงาน ในมิติที่ 1 ด้านประสิทธิผลตาม</a:t>
                      </a:r>
                      <a:r>
                        <a:rPr lang="th-TH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พันธ</a:t>
                      </a:r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กิจ 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1461" marR="91461" marT="45698" marB="45698"/>
                </a:tc>
              </a:tr>
            </a:tbl>
          </a:graphicData>
        </a:graphic>
      </p:graphicFrame>
      <p:sp>
        <p:nvSpPr>
          <p:cNvPr id="24603" name="TextBox 6"/>
          <p:cNvSpPr txBox="1">
            <a:spLocks noChangeArrowheads="1"/>
          </p:cNvSpPr>
          <p:nvPr/>
        </p:nvSpPr>
        <p:spPr bwMode="auto">
          <a:xfrm>
            <a:off x="1258888" y="1136650"/>
            <a:ext cx="2665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2000" b="1">
                <a:latin typeface="TH SarabunIT๙" pitchFamily="34" charset="-34"/>
                <a:cs typeface="TH SarabunIT๙" pitchFamily="34" charset="-34"/>
              </a:rPr>
              <a:t>มี 6 คณะ แต่ละคณะ  ประกอบด้วย</a:t>
            </a:r>
          </a:p>
        </p:txBody>
      </p:sp>
    </p:spTree>
    <p:extLst>
      <p:ext uri="{BB962C8B-B14F-4D97-AF65-F5344CB8AC3E}">
        <p14:creationId xmlns:p14="http://schemas.microsoft.com/office/powerpoint/2010/main" val="26100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-17463"/>
            <a:ext cx="8229600" cy="1143001"/>
          </a:xfrm>
        </p:spPr>
        <p:txBody>
          <a:bodyPr/>
          <a:lstStyle/>
          <a:p>
            <a:pPr algn="ctr" eaLnBrk="1" hangingPunct="1">
              <a:defRPr/>
            </a:pPr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คณะกรรมการอุทธรณ์การประเมินผล</a:t>
            </a:r>
            <a:b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การปฏิบัติราชการของหน่วยงานสังกัดกรุงเทพมหานคร</a:t>
            </a:r>
            <a:endParaRPr lang="th-T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1258888" y="1266825"/>
          <a:ext cx="6626226" cy="40338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13113"/>
                <a:gridCol w="3313113"/>
              </a:tblGrid>
              <a:tr h="441951">
                <a:tc gridSpan="2">
                  <a:txBody>
                    <a:bodyPr/>
                    <a:lstStyle/>
                    <a:p>
                      <a:pPr algn="ctr"/>
                      <a:r>
                        <a:rPr lang="th-TH" sz="23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องค์ประกอบ</a:t>
                      </a:r>
                      <a:endParaRPr lang="th-TH" sz="23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1461" marR="91461" marT="45717" marB="45717"/>
                </a:tc>
                <a:tc hMerge="1">
                  <a:txBody>
                    <a:bodyPr/>
                    <a:lstStyle/>
                    <a:p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792467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th-TH" sz="2300" b="1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ป.กทม</a:t>
                      </a:r>
                      <a:r>
                        <a:rPr lang="th-TH" sz="23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. หรือ รอง </a:t>
                      </a:r>
                      <a:r>
                        <a:rPr lang="th-TH" sz="2300" b="1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ป.กทม</a:t>
                      </a:r>
                      <a:r>
                        <a:rPr lang="th-TH" sz="23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. </a:t>
                      </a:r>
                    </a:p>
                    <a:p>
                      <a:pPr marL="0" indent="0">
                        <a:buNone/>
                      </a:pPr>
                      <a:r>
                        <a:rPr lang="th-TH" sz="23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     ที่ </a:t>
                      </a:r>
                      <a:r>
                        <a:rPr lang="th-TH" sz="2300" b="1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ป.กทม</a:t>
                      </a:r>
                      <a:r>
                        <a:rPr lang="th-TH" sz="23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.</a:t>
                      </a:r>
                      <a:r>
                        <a:rPr lang="th-TH" sz="23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มอบหมาย</a:t>
                      </a:r>
                      <a:endParaRPr lang="th-TH" sz="2300" b="1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1461" marR="91461" marT="45717" marB="45717"/>
                </a:tc>
                <a:tc>
                  <a:txBody>
                    <a:bodyPr/>
                    <a:lstStyle/>
                    <a:p>
                      <a:r>
                        <a:rPr lang="th-TH" sz="23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ประธาน</a:t>
                      </a:r>
                    </a:p>
                    <a:p>
                      <a:endParaRPr lang="th-TH" sz="2300" b="1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1461" marR="91461" marT="45717" marB="45717"/>
                </a:tc>
              </a:tr>
              <a:tr h="1844015">
                <a:tc>
                  <a:txBody>
                    <a:bodyPr/>
                    <a:lstStyle/>
                    <a:p>
                      <a:pPr marL="342900" indent="-342900">
                        <a:buAutoNum type="arabicPeriod" startAt="2"/>
                      </a:pPr>
                      <a:r>
                        <a:rPr lang="th-TH" sz="2300" b="1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ห.ผตร</a:t>
                      </a:r>
                      <a:r>
                        <a:rPr lang="th-TH" sz="23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. </a:t>
                      </a: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th-TH" sz="23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ผู้ทรงคุณวุฒิในคณะกรรมการเจรจาตกลงฯ</a:t>
                      </a:r>
                      <a:r>
                        <a:rPr lang="th-TH" sz="23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ทั้ง 6 คณะ</a:t>
                      </a:r>
                      <a:endParaRPr lang="th-TH" sz="2300" b="1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th-TH" sz="23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ห.</a:t>
                      </a:r>
                      <a:r>
                        <a:rPr lang="th-TH" sz="2300" b="1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สกก</a:t>
                      </a:r>
                      <a:r>
                        <a:rPr lang="th-TH" sz="23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. </a:t>
                      </a: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th-TH" sz="23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ผอ. </a:t>
                      </a:r>
                      <a:r>
                        <a:rPr lang="th-TH" sz="2300" b="1" baseline="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สยป</a:t>
                      </a:r>
                      <a:r>
                        <a:rPr lang="th-TH" sz="23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.</a:t>
                      </a:r>
                    </a:p>
                  </a:txBody>
                  <a:tcPr marL="91461" marR="91461" marT="45717" marB="45717"/>
                </a:tc>
                <a:tc>
                  <a:txBody>
                    <a:bodyPr/>
                    <a:lstStyle/>
                    <a:p>
                      <a:r>
                        <a:rPr lang="th-TH" sz="23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กรรมการ</a:t>
                      </a:r>
                    </a:p>
                    <a:p>
                      <a:r>
                        <a:rPr lang="en-US" sz="23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     ,,</a:t>
                      </a:r>
                      <a:endParaRPr lang="th-TH" sz="2300" b="1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r>
                        <a:rPr lang="en-US" sz="23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     ,,</a:t>
                      </a:r>
                      <a:endParaRPr lang="th-TH" sz="2300" b="1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r>
                        <a:rPr lang="en-US" sz="23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     ,,</a:t>
                      </a:r>
                      <a:endParaRPr lang="th-TH" sz="2300" b="1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r>
                        <a:rPr lang="th-TH" sz="23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     </a:t>
                      </a:r>
                      <a:r>
                        <a:rPr lang="en-US" sz="23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,,</a:t>
                      </a:r>
                    </a:p>
                  </a:txBody>
                  <a:tcPr marL="91461" marR="91461" marT="45717" marB="45717"/>
                </a:tc>
              </a:tr>
              <a:tr h="4777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3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6.  ผอ. กรง. </a:t>
                      </a:r>
                      <a:r>
                        <a:rPr lang="th-TH" sz="2300" b="1" baseline="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สกก</a:t>
                      </a:r>
                      <a:r>
                        <a:rPr lang="th-TH" sz="23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.</a:t>
                      </a:r>
                    </a:p>
                  </a:txBody>
                  <a:tcPr marL="91461" marR="91461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3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เลขานุการ</a:t>
                      </a:r>
                    </a:p>
                  </a:txBody>
                  <a:tcPr marL="91461" marR="91461" marT="45717" marB="45717"/>
                </a:tc>
              </a:tr>
              <a:tr h="4777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3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7.  เจ้าหน้าที่ กรง. </a:t>
                      </a:r>
                      <a:r>
                        <a:rPr lang="th-TH" sz="2300" b="1" baseline="0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สกก</a:t>
                      </a:r>
                      <a:r>
                        <a:rPr lang="th-TH" sz="23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.</a:t>
                      </a:r>
                    </a:p>
                  </a:txBody>
                  <a:tcPr marL="91461" marR="91461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3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ผู้ช่วยเลขานุการ</a:t>
                      </a:r>
                    </a:p>
                  </a:txBody>
                  <a:tcPr marL="91461" marR="91461" marT="45717" marB="45717"/>
                </a:tc>
              </a:tr>
            </a:tbl>
          </a:graphicData>
        </a:graphic>
      </p:graphicFrame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1258888" y="5435600"/>
          <a:ext cx="6626225" cy="12350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626225"/>
              </a:tblGrid>
              <a:tr h="442167">
                <a:tc>
                  <a:txBody>
                    <a:bodyPr/>
                    <a:lstStyle/>
                    <a:p>
                      <a:pPr algn="ctr"/>
                      <a:r>
                        <a:rPr lang="th-TH" sz="23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อำนาจหน้าที่ </a:t>
                      </a:r>
                      <a:endParaRPr lang="th-TH" sz="23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1461" marR="91461" marT="45714" marB="45714"/>
                </a:tc>
              </a:tr>
              <a:tr h="792908">
                <a:tc>
                  <a:txBody>
                    <a:bodyPr/>
                    <a:lstStyle/>
                    <a:p>
                      <a:pPr lvl="0"/>
                      <a:r>
                        <a:rPr lang="th-TH" sz="2300" b="1" kern="1200" dirty="0" smtClean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</a:t>
                      </a:r>
                      <a:r>
                        <a:rPr lang="th-TH" sz="2300" b="1" kern="1200" dirty="0" smtClean="0">
                          <a:solidFill>
                            <a:schemeClr val="dk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พิจารณาคำขอเปลี่ยนแปลงรายละเอียดตัวชี้วัด ค่าเป้าหมาย เกณฑ์การให้คะแนน และน้ำหนักความสำคัญของตัวชี้วัดตามคำรับรอง</a:t>
                      </a:r>
                      <a:endParaRPr lang="th-TH" sz="23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1461" marR="91461" marT="45714" marB="4571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99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1867</Words>
  <Application>Microsoft Office PowerPoint</Application>
  <PresentationFormat>On-screen Show (4:3)</PresentationFormat>
  <Paragraphs>388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Custom Design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คณะกรรมการเจรจาตกลงการประเมินผล การปฏิบัติราชการของหน่วยงานสังกัดกรุงเทพมหานคร</vt:lpstr>
      <vt:lpstr>คณะกรรมการอุทธรณ์การประเมินผล การปฏิบัติราชการของหน่วยงานสังกัดกรุงเทพมหานคร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การสรุปคะแนนประเมิน</vt:lpstr>
      <vt:lpstr>เกณฑ์การให้คะแนนในภาพรวม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supattra</cp:lastModifiedBy>
  <cp:revision>64</cp:revision>
  <dcterms:created xsi:type="dcterms:W3CDTF">2014-04-01T16:35:38Z</dcterms:created>
  <dcterms:modified xsi:type="dcterms:W3CDTF">2017-08-25T07:42:53Z</dcterms:modified>
</cp:coreProperties>
</file>